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47"/>
  </p:notesMasterIdLst>
  <p:handoutMasterIdLst>
    <p:handoutMasterId r:id="rId48"/>
  </p:handoutMasterIdLst>
  <p:sldIdLst>
    <p:sldId id="384" r:id="rId2"/>
    <p:sldId id="385" r:id="rId3"/>
    <p:sldId id="394" r:id="rId4"/>
    <p:sldId id="380" r:id="rId5"/>
    <p:sldId id="395" r:id="rId6"/>
    <p:sldId id="397" r:id="rId7"/>
    <p:sldId id="396" r:id="rId8"/>
    <p:sldId id="420" r:id="rId9"/>
    <p:sldId id="399" r:id="rId10"/>
    <p:sldId id="400" r:id="rId11"/>
    <p:sldId id="401" r:id="rId12"/>
    <p:sldId id="546" r:id="rId13"/>
    <p:sldId id="497" r:id="rId14"/>
    <p:sldId id="404" r:id="rId15"/>
    <p:sldId id="405" r:id="rId16"/>
    <p:sldId id="406" r:id="rId17"/>
    <p:sldId id="426" r:id="rId18"/>
    <p:sldId id="548" r:id="rId19"/>
    <p:sldId id="547" r:id="rId20"/>
    <p:sldId id="498" r:id="rId21"/>
    <p:sldId id="407" r:id="rId22"/>
    <p:sldId id="408" r:id="rId23"/>
    <p:sldId id="409" r:id="rId24"/>
    <p:sldId id="411" r:id="rId25"/>
    <p:sldId id="412" r:id="rId26"/>
    <p:sldId id="499" r:id="rId27"/>
    <p:sldId id="500" r:id="rId28"/>
    <p:sldId id="549" r:id="rId29"/>
    <p:sldId id="475" r:id="rId30"/>
    <p:sldId id="413" r:id="rId31"/>
    <p:sldId id="414" r:id="rId32"/>
    <p:sldId id="415" r:id="rId33"/>
    <p:sldId id="452" r:id="rId34"/>
    <p:sldId id="453" r:id="rId35"/>
    <p:sldId id="476" r:id="rId36"/>
    <p:sldId id="501" r:id="rId37"/>
    <p:sldId id="550" r:id="rId38"/>
    <p:sldId id="421" r:id="rId39"/>
    <p:sldId id="472" r:id="rId40"/>
    <p:sldId id="551" r:id="rId41"/>
    <p:sldId id="473" r:id="rId42"/>
    <p:sldId id="480" r:id="rId43"/>
    <p:sldId id="481" r:id="rId44"/>
    <p:sldId id="552" r:id="rId45"/>
    <p:sldId id="355" r:id="rId46"/>
  </p:sldIdLst>
  <p:sldSz cx="12192000" cy="6858000"/>
  <p:notesSz cx="6858000" cy="9144000"/>
  <p:embeddedFontLst>
    <p:embeddedFont>
      <p:font typeface="HY견고딕" panose="02030600000101010101" pitchFamily="18" charset="-127"/>
      <p:regular r:id="rId49"/>
    </p:embeddedFont>
    <p:embeddedFont>
      <p:font typeface="Tahoma" panose="020B0604030504040204" pitchFamily="34" charset="0"/>
      <p:regular r:id="rId50"/>
      <p:bold r:id="rId51"/>
    </p:embeddedFont>
    <p:embeddedFont>
      <p:font typeface="Verdana" panose="020B0604030504040204" pitchFamily="34" charset="0"/>
      <p:regular r:id="rId52"/>
      <p:bold r:id="rId53"/>
      <p:italic r:id="rId54"/>
      <p:boldItalic r:id="rId55"/>
    </p:embeddedFont>
    <p:embeddedFont>
      <p:font typeface="맑은 고딕" panose="020B0503020000020004" pitchFamily="50" charset="-127"/>
      <p:regular r:id="rId56"/>
      <p:bold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이재욱" initials="UK" lastIdx="8" clrIdx="0">
    <p:extLst>
      <p:ext uri="{19B8F6BF-5375-455C-9EA6-DF929625EA0E}">
        <p15:presenceInfo xmlns:p15="http://schemas.microsoft.com/office/powerpoint/2012/main" userId="ee1105785d402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877AC"/>
    <a:srgbClr val="61B8E9"/>
    <a:srgbClr val="E46C0A"/>
    <a:srgbClr val="FFFFFF"/>
    <a:srgbClr val="FEEFEC"/>
    <a:srgbClr val="E5E4F2"/>
    <a:srgbClr val="F2DCDB"/>
    <a:srgbClr val="1798AA"/>
    <a:srgbClr val="B93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08T09:34:04.569" idx="2">
    <p:pos x="10" y="10"/>
    <p:text>챕터 제목 삽입 마스터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08T09:33:49.116" idx="1">
    <p:pos x="10" y="10"/>
    <p:text>목차의 경우 2열로 구성해도 됩니다~~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C7F7F-68C2-405F-873B-5AAA20E84D40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450AE-2FE7-4A7A-8E47-205D6859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6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7450AE-2FE7-4A7A-8E47-205D685979F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88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009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chemeClr val="bg1"/>
          </a:solidFill>
          <a:ln w="539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60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 hasCustomPrompt="1"/>
          </p:nvPr>
        </p:nvSpPr>
        <p:spPr>
          <a:xfrm>
            <a:off x="0" y="2489393"/>
            <a:ext cx="12192000" cy="112585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algn="ctr">
              <a:defRPr sz="4800" b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절 제목 추가</a:t>
            </a:r>
          </a:p>
        </p:txBody>
      </p:sp>
    </p:spTree>
    <p:extLst>
      <p:ext uri="{BB962C8B-B14F-4D97-AF65-F5344CB8AC3E}">
        <p14:creationId xmlns:p14="http://schemas.microsoft.com/office/powerpoint/2010/main" val="242299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6341" y="3633909"/>
            <a:ext cx="11395382" cy="2737648"/>
          </a:xfrm>
        </p:spPr>
        <p:txBody>
          <a:bodyPr/>
          <a:lstStyle>
            <a:lvl1pPr marL="176213" indent="-1762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lang="ko-KR" altLang="en-US" sz="20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학습목표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52" y="1348823"/>
            <a:ext cx="2095761" cy="18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1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개요 내용 삽입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6" y="1079008"/>
            <a:ext cx="5414276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chemeClr val="accent6">
                  <a:lumMod val="20000"/>
                  <a:lumOff val="80000"/>
                </a:schemeClr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720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403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 baseline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본문 삽입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chemeClr val="accent6">
                  <a:lumMod val="20000"/>
                  <a:lumOff val="80000"/>
                </a:schemeClr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0" y="908720"/>
            <a:ext cx="12192000" cy="0"/>
            <a:chOff x="0" y="908051"/>
            <a:chExt cx="12192000" cy="0"/>
          </a:xfrm>
        </p:grpSpPr>
        <p:cxnSp>
          <p:nvCxnSpPr>
            <p:cNvPr id="23" name="직선 연결선 22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241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 baseline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err="1"/>
              <a:t>따라해보기</a:t>
            </a:r>
            <a:r>
              <a:rPr lang="en-US" altLang="ko-KR" dirty="0"/>
              <a:t>, </a:t>
            </a:r>
            <a:r>
              <a:rPr lang="ko-KR" altLang="en-US" dirty="0" err="1"/>
              <a:t>혼자해보기</a:t>
            </a:r>
            <a:r>
              <a:rPr lang="ko-KR" altLang="en-US" dirty="0"/>
              <a:t> 삽입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+mj-ea"/>
              <a:buAutoNum type="circleNumDbPlai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23900" indent="-45720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+mj-ea"/>
              <a:buAutoNum type="circleNumDbPlain"/>
              <a:defRPr sz="2000" b="0"/>
            </a:lvl2pPr>
            <a:lvl3pPr marL="790575" indent="-342900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Font typeface="+mj-ea"/>
              <a:buAutoNum type="circleNumDbPlain"/>
              <a:defRPr sz="1800"/>
            </a:lvl3pPr>
            <a:lvl4pPr marL="971550" indent="-342900">
              <a:spcAft>
                <a:spcPts val="600"/>
              </a:spcAft>
              <a:buClr>
                <a:schemeClr val="accent6">
                  <a:lumMod val="20000"/>
                  <a:lumOff val="80000"/>
                </a:schemeClr>
              </a:buClr>
              <a:buSzPct val="96000"/>
              <a:buFont typeface="+mj-ea"/>
              <a:buAutoNum type="circleNumDbPlain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0" y="908720"/>
            <a:ext cx="12192000" cy="0"/>
            <a:chOff x="0" y="908051"/>
            <a:chExt cx="12192000" cy="0"/>
          </a:xfrm>
        </p:grpSpPr>
        <p:cxnSp>
          <p:nvCxnSpPr>
            <p:cNvPr id="23" name="직선 연결선 22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32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5106375" y="6309321"/>
            <a:ext cx="179087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yhwsoon@naver.com</a:t>
            </a:r>
            <a:endParaRPr lang="ko-KR" altLang="ko-KR" sz="11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85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2024-01-07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1" r:id="rId2"/>
    <p:sldLayoutId id="2147483708" r:id="rId3"/>
    <p:sldLayoutId id="2147483715" r:id="rId4"/>
    <p:sldLayoutId id="2147483695" r:id="rId5"/>
    <p:sldLayoutId id="2147483714" r:id="rId6"/>
    <p:sldLayoutId id="2147483716" r:id="rId7"/>
    <p:sldLayoutId id="2147483699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2639616" y="836712"/>
            <a:ext cx="655272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 접근 권한 관리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799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49AA3-5A68-7BAF-895D-AE3E876D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접근 권한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E10E-574E-5955-8DD3-988575907C9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7129497" cy="5518344"/>
          </a:xfrm>
        </p:spPr>
        <p:txBody>
          <a:bodyPr/>
          <a:lstStyle/>
          <a:p>
            <a:r>
              <a:rPr lang="ko-KR" altLang="en-US" dirty="0"/>
              <a:t>접근 권한 표기 방법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AE5FEE9-2C95-D806-E7FB-9BD685CB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700808"/>
            <a:ext cx="8394067" cy="115212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20D946-5801-D283-4184-827312D412AB}"/>
              </a:ext>
            </a:extLst>
          </p:cNvPr>
          <p:cNvSpPr/>
          <p:nvPr/>
        </p:nvSpPr>
        <p:spPr>
          <a:xfrm>
            <a:off x="1199456" y="2429283"/>
            <a:ext cx="1432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0FB8723-9578-5212-40C2-B594BFF0A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8571"/>
          <a:stretch/>
        </p:blipFill>
        <p:spPr>
          <a:xfrm>
            <a:off x="911424" y="3284985"/>
            <a:ext cx="5617804" cy="1440160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7AE668E6-BB00-FE7B-8B9B-9C2B2A0654D2}"/>
              </a:ext>
            </a:extLst>
          </p:cNvPr>
          <p:cNvSpPr/>
          <p:nvPr/>
        </p:nvSpPr>
        <p:spPr>
          <a:xfrm>
            <a:off x="1591608" y="2816932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8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8386-5E2A-BA28-A328-50723600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접근 권한</a:t>
            </a: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7FE63A0A-E662-3CCD-225D-667E92612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8"/>
          <a:stretch/>
        </p:blipFill>
        <p:spPr>
          <a:xfrm>
            <a:off x="564534" y="1700808"/>
            <a:ext cx="10994251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1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2D232-4DB9-D743-24CD-784C37CA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접근 권한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9869D-9CF1-51C1-6193-065E1B0AD7D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권한 변경 명령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기호 모드</a:t>
            </a:r>
            <a:r>
              <a:rPr lang="en-US" altLang="ko-KR" dirty="0"/>
              <a:t>: </a:t>
            </a:r>
            <a:r>
              <a:rPr lang="ko-KR" altLang="en-US" dirty="0"/>
              <a:t>접근 권한을 변경하기 위해 문자와 기호를 사용하여 권한을 표시</a:t>
            </a:r>
            <a:endParaRPr lang="en-US" altLang="ko-KR" dirty="0"/>
          </a:p>
          <a:p>
            <a:pPr lvl="1"/>
            <a:r>
              <a:rPr lang="ko-KR" altLang="en-US" dirty="0"/>
              <a:t>숫자 모드</a:t>
            </a:r>
            <a:r>
              <a:rPr lang="en-US" altLang="ko-KR" dirty="0"/>
              <a:t>: </a:t>
            </a:r>
            <a:r>
              <a:rPr lang="ko-KR" altLang="en-US" dirty="0"/>
              <a:t>접근 권한을 변경하기 위해 숫자를 사용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697D164-0613-765F-FD1D-AF755CA3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772815"/>
            <a:ext cx="7848872" cy="25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76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</p:spTree>
    <p:extLst>
      <p:ext uri="{BB962C8B-B14F-4D97-AF65-F5344CB8AC3E}">
        <p14:creationId xmlns:p14="http://schemas.microsoft.com/office/powerpoint/2010/main" val="394025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EF871-070F-17BB-88F7-9B2393CF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기호를 이용한 파일 접근 권한 변경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0CA228A-B3E5-E8FB-F8A5-547B8C0ADD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66"/>
          <a:stretch/>
        </p:blipFill>
        <p:spPr>
          <a:xfrm>
            <a:off x="295275" y="1268760"/>
            <a:ext cx="5734956" cy="1224136"/>
          </a:xfrm>
          <a:prstGeom prst="rect">
            <a:avLst/>
          </a:prstGeom>
        </p:spPr>
      </p:pic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6ED35467-6AE5-2F20-9FA4-0433DEAF21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8"/>
          <a:stretch/>
        </p:blipFill>
        <p:spPr>
          <a:xfrm>
            <a:off x="6030231" y="1484784"/>
            <a:ext cx="5800725" cy="42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6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5D9B6-ECD8-81B2-177A-AAB523D7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기호를 이용한 파일 접근 권한 변경</a:t>
            </a:r>
          </a:p>
        </p:txBody>
      </p:sp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8032A13A-6155-4421-48DF-89058A0F7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89"/>
          <a:stretch/>
        </p:blipFill>
        <p:spPr>
          <a:xfrm>
            <a:off x="623392" y="1268760"/>
            <a:ext cx="9954749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8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9CD92-1FE5-2500-6FC2-78FCB206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FC5ED-2FC7-F52D-BABB-C906F0A9D5F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기호를 이용한 파일 접근 권한 변경 예제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BAA9F3C-2A3C-9931-028D-96B9215238CD}"/>
              </a:ext>
            </a:extLst>
          </p:cNvPr>
          <p:cNvSpPr/>
          <p:nvPr/>
        </p:nvSpPr>
        <p:spPr>
          <a:xfrm>
            <a:off x="3791745" y="2549505"/>
            <a:ext cx="936104" cy="71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3C01AA-0C1F-B8C3-DEEA-0A2D75729783}"/>
              </a:ext>
            </a:extLst>
          </p:cNvPr>
          <p:cNvSpPr txBox="1"/>
          <p:nvPr/>
        </p:nvSpPr>
        <p:spPr>
          <a:xfrm>
            <a:off x="8400256" y="3392196"/>
            <a:ext cx="3649316" cy="1004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/>
              <a:t>현재 접근 권한 상태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1F9B2-4DC4-3BCA-D1EC-5B09E21297BA}"/>
              </a:ext>
            </a:extLst>
          </p:cNvPr>
          <p:cNvSpPr txBox="1"/>
          <p:nvPr/>
        </p:nvSpPr>
        <p:spPr>
          <a:xfrm>
            <a:off x="8371663" y="5340361"/>
            <a:ext cx="3649316" cy="1004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소유자의 쓰기 권한 제거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39CBA0-B71E-4597-B826-09E7B6E0D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04" y="1699717"/>
            <a:ext cx="7200900" cy="723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F947E4-A1B8-47E9-BE58-17F277D5ED1A}"/>
              </a:ext>
            </a:extLst>
          </p:cNvPr>
          <p:cNvSpPr txBox="1"/>
          <p:nvPr/>
        </p:nvSpPr>
        <p:spPr>
          <a:xfrm>
            <a:off x="8400256" y="1590534"/>
            <a:ext cx="3649316" cy="1004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/>
              <a:t>현재 디렉토리와 파일 준비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7A4452-FB9E-4A2C-B955-385758680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1594" y="3323467"/>
            <a:ext cx="7049910" cy="990600"/>
          </a:xfrm>
          <a:prstGeom prst="rect">
            <a:avLst/>
          </a:prstGeo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F68B08AD-601C-4C1B-B14E-543C33B4711E}"/>
              </a:ext>
            </a:extLst>
          </p:cNvPr>
          <p:cNvSpPr/>
          <p:nvPr/>
        </p:nvSpPr>
        <p:spPr>
          <a:xfrm>
            <a:off x="3710445" y="4396236"/>
            <a:ext cx="936104" cy="7183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0B5FEF-CF0F-4A58-B9BA-C75B700AC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594" y="5208969"/>
            <a:ext cx="704991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2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9008-2955-832E-4DA5-F417110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 모드로 접근 권한 변경하기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9BA9-B13C-1BFF-48A5-0047373F23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52736"/>
            <a:ext cx="11161946" cy="5518344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그룹에 쓰기와 실행 권한을 부여</a:t>
            </a:r>
            <a:r>
              <a:rPr lang="en-US" altLang="ko-KR" dirty="0"/>
              <a:t>: </a:t>
            </a:r>
            <a:r>
              <a:rPr lang="en-US" altLang="ko-KR" dirty="0" err="1"/>
              <a:t>g+wx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기타 사용자에게 실행 권한을 부여</a:t>
            </a:r>
            <a:r>
              <a:rPr lang="en-US" altLang="ko-KR" dirty="0"/>
              <a:t>: </a:t>
            </a:r>
            <a:r>
              <a:rPr lang="en-US" altLang="ko-KR" dirty="0" err="1"/>
              <a:t>o+x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그룹과 기타 사용자의 실행 권한을 제거</a:t>
            </a:r>
            <a:r>
              <a:rPr lang="en-US" altLang="ko-KR" dirty="0"/>
              <a:t>: go-x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모두에게 실행 권한을 부여</a:t>
            </a:r>
            <a:r>
              <a:rPr lang="en-US" altLang="ko-KR" dirty="0"/>
              <a:t>: </a:t>
            </a:r>
            <a:r>
              <a:rPr lang="en-US" altLang="ko-KR" dirty="0" err="1"/>
              <a:t>a+x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소유자에게 쓰기 권한을 부여하고 그룹의 쓰기 권한은 제거</a:t>
            </a:r>
            <a:r>
              <a:rPr lang="en-US" altLang="ko-KR" dirty="0"/>
              <a:t>: </a:t>
            </a:r>
            <a:r>
              <a:rPr lang="en-US" altLang="ko-KR" dirty="0" err="1"/>
              <a:t>u+w,g-w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7E715F-2C27-2BF1-2449-20AEABAF71F5}"/>
              </a:ext>
            </a:extLst>
          </p:cNvPr>
          <p:cNvSpPr txBox="1"/>
          <p:nvPr/>
        </p:nvSpPr>
        <p:spPr>
          <a:xfrm>
            <a:off x="1343472" y="4914369"/>
            <a:ext cx="2664296" cy="49115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/>
              <a:t>최종 접근 권한 상태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823BAE-E964-4F3E-9390-500E35C3FC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78"/>
          <a:stretch/>
        </p:blipFill>
        <p:spPr>
          <a:xfrm>
            <a:off x="1103409" y="3933056"/>
            <a:ext cx="7115175" cy="6595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5AF0DC-07B0-A021-8375-A2A21262C147}"/>
              </a:ext>
            </a:extLst>
          </p:cNvPr>
          <p:cNvSpPr/>
          <p:nvPr/>
        </p:nvSpPr>
        <p:spPr>
          <a:xfrm>
            <a:off x="1271464" y="4077072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36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9008-2955-832E-4DA5-F417110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 모드로 접근 권한 변경하기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9BA9-B13C-1BFF-48A5-0047373F23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52736"/>
            <a:ext cx="11161946" cy="5518344"/>
          </a:xfrm>
        </p:spPr>
        <p:txBody>
          <a:bodyPr/>
          <a:lstStyle/>
          <a:p>
            <a:r>
              <a:rPr lang="ko-KR" altLang="en-US" dirty="0"/>
              <a:t>그룹에 쓰기와 실행 권한을 부여</a:t>
            </a:r>
            <a:r>
              <a:rPr lang="en-US" altLang="ko-KR" dirty="0"/>
              <a:t>: </a:t>
            </a:r>
            <a:r>
              <a:rPr lang="en-US" altLang="ko-KR" dirty="0" err="1"/>
              <a:t>g</a:t>
            </a:r>
            <a:r>
              <a:rPr lang="en-US" altLang="ko-KR" err="1"/>
              <a:t>+</a:t>
            </a:r>
            <a:r>
              <a:rPr lang="en-US" altLang="ko-KR"/>
              <a:t>wx</a:t>
            </a:r>
          </a:p>
          <a:p>
            <a:pPr marL="0" indent="0">
              <a:buNone/>
            </a:pPr>
            <a:r>
              <a:rPr lang="en-US" altLang="ko-KR"/>
              <a:t>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 </a:t>
            </a:r>
            <a:endParaRPr lang="en-US" altLang="ko-KR" dirty="0"/>
          </a:p>
          <a:p>
            <a:r>
              <a:rPr lang="ko-KR" altLang="en-US" dirty="0"/>
              <a:t>기타 사용자에게 실행 권한을 부여</a:t>
            </a:r>
            <a:r>
              <a:rPr lang="en-US" altLang="ko-KR" dirty="0"/>
              <a:t>: </a:t>
            </a:r>
            <a:r>
              <a:rPr lang="en-US" altLang="ko-KR" dirty="0" err="1"/>
              <a:t>o</a:t>
            </a:r>
            <a:r>
              <a:rPr lang="en-US" altLang="ko-KR" err="1"/>
              <a:t>+</a:t>
            </a:r>
            <a:r>
              <a:rPr lang="en-US" altLang="ko-KR"/>
              <a:t>x</a:t>
            </a:r>
          </a:p>
          <a:p>
            <a:pPr marL="0" indent="0">
              <a:buNone/>
            </a:pPr>
            <a:r>
              <a:rPr lang="en-US" altLang="ko-KR"/>
              <a:t>   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그룹과 기타 사용자의 실행 권한을 제거</a:t>
            </a:r>
            <a:r>
              <a:rPr lang="en-US" altLang="ko-KR"/>
              <a:t>: go-x</a:t>
            </a:r>
          </a:p>
          <a:p>
            <a:pPr marL="0" indent="0">
              <a:buNone/>
            </a:pPr>
            <a:r>
              <a:rPr lang="en-US" altLang="ko-KR"/>
              <a:t> 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C28004-DA59-48B3-A863-0F98A1011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99" y="1536451"/>
            <a:ext cx="6715125" cy="1209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7FF3A6-5D88-42E9-AC9E-3102EC67A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99" y="3477503"/>
            <a:ext cx="6591300" cy="11811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76518D-29FF-4591-8F36-4D08FC674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974" y="5321549"/>
            <a:ext cx="67151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2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9008-2955-832E-4DA5-F417110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기호 모드로 접근 권한 변경하기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9BA9-B13C-1BFF-48A5-0047373F23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52736"/>
            <a:ext cx="11161946" cy="5518344"/>
          </a:xfrm>
        </p:spPr>
        <p:txBody>
          <a:bodyPr/>
          <a:lstStyle/>
          <a:p>
            <a:r>
              <a:rPr lang="ko-KR" altLang="en-US"/>
              <a:t>모두에게 </a:t>
            </a:r>
            <a:r>
              <a:rPr lang="ko-KR" altLang="en-US" dirty="0"/>
              <a:t>실행 권한을 부여</a:t>
            </a:r>
            <a:r>
              <a:rPr lang="en-US" altLang="ko-KR" dirty="0"/>
              <a:t>: </a:t>
            </a:r>
            <a:r>
              <a:rPr lang="en-US" altLang="ko-KR" dirty="0" err="1"/>
              <a:t>a</a:t>
            </a:r>
            <a:r>
              <a:rPr lang="en-US" altLang="ko-KR" err="1"/>
              <a:t>+</a:t>
            </a:r>
            <a:r>
              <a:rPr lang="en-US" altLang="ko-KR"/>
              <a:t>x</a:t>
            </a:r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소유자에게 </a:t>
            </a:r>
            <a:r>
              <a:rPr lang="ko-KR" altLang="en-US" dirty="0"/>
              <a:t>쓰기 권한을 부여하고 그룹의 쓰기 권한은 제거</a:t>
            </a:r>
            <a:r>
              <a:rPr lang="en-US" altLang="ko-KR" dirty="0"/>
              <a:t>: </a:t>
            </a:r>
            <a:r>
              <a:rPr lang="en-US" altLang="ko-KR" dirty="0" err="1"/>
              <a:t>u+w</a:t>
            </a:r>
            <a:r>
              <a:rPr lang="en-US" altLang="ko-KR" err="1"/>
              <a:t>,</a:t>
            </a:r>
            <a:r>
              <a:rPr lang="en-US" altLang="ko-KR"/>
              <a:t>g-w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pPr marL="0" indent="0">
              <a:buNone/>
            </a:pPr>
            <a:r>
              <a:rPr lang="en-US" altLang="ko-KR"/>
              <a:t>* </a:t>
            </a:r>
            <a:r>
              <a:rPr lang="en-US" altLang="ko-KR">
                <a:solidFill>
                  <a:srgbClr val="FF0000"/>
                </a:solidFill>
              </a:rPr>
              <a:t>u+w,g-w </a:t>
            </a:r>
            <a:r>
              <a:rPr lang="ko-KR" altLang="en-US">
                <a:solidFill>
                  <a:srgbClr val="FF0000"/>
                </a:solidFill>
              </a:rPr>
              <a:t>사이에 쉼표 외에 공백문자가 있으면 안 된다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6C90CA-F76C-4D42-AA20-899C37F6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556792"/>
            <a:ext cx="6524625" cy="1162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22E2F1-1DA9-4135-A0E0-08522B57D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933056"/>
            <a:ext cx="71151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3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423592" y="1700808"/>
            <a:ext cx="7704856" cy="4608512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00 </a:t>
            </a:r>
            <a:r>
              <a:rPr lang="ko-KR" altLang="en-US" dirty="0"/>
              <a:t>개요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</a:t>
            </a:r>
            <a:r>
              <a:rPr lang="en-US" altLang="ko-KR" dirty="0"/>
              <a:t> </a:t>
            </a:r>
            <a:r>
              <a:rPr lang="ko-KR" altLang="en-US" dirty="0"/>
              <a:t>파일 속성</a:t>
            </a: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</a:t>
            </a:r>
            <a:r>
              <a:rPr lang="en-US" altLang="ko-KR" dirty="0"/>
              <a:t> </a:t>
            </a:r>
            <a:r>
              <a:rPr lang="ko-KR" altLang="en-US" dirty="0"/>
              <a:t>파일 접근 권한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</a:t>
            </a:r>
            <a:r>
              <a:rPr lang="en-US" altLang="ko-KR" dirty="0"/>
              <a:t> </a:t>
            </a:r>
            <a:r>
              <a:rPr lang="ko-KR" altLang="en-US" dirty="0"/>
              <a:t>기호를 이용한 파일 접근 권한 변경</a:t>
            </a: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</a:t>
            </a:r>
            <a:r>
              <a:rPr lang="en-US" altLang="ko-KR" dirty="0"/>
              <a:t> </a:t>
            </a:r>
            <a:r>
              <a:rPr lang="ko-KR" altLang="en-US" dirty="0"/>
              <a:t>숫자를 이용한 파일 접근 권한 변경</a:t>
            </a: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</a:t>
            </a:r>
            <a:r>
              <a:rPr lang="en-US" altLang="ko-KR" dirty="0"/>
              <a:t> </a:t>
            </a:r>
            <a:r>
              <a:rPr lang="ko-KR" altLang="en-US" dirty="0"/>
              <a:t>기본 접근 권한 설정</a:t>
            </a: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06</a:t>
            </a:r>
            <a:r>
              <a:rPr lang="en-US" altLang="ko-KR" dirty="0"/>
              <a:t> </a:t>
            </a:r>
            <a:r>
              <a:rPr lang="ko-KR" altLang="en-US" dirty="0"/>
              <a:t>특수 접근 권한 설정</a:t>
            </a:r>
          </a:p>
        </p:txBody>
      </p:sp>
    </p:spTree>
    <p:extLst>
      <p:ext uri="{BB962C8B-B14F-4D97-AF65-F5344CB8AC3E}">
        <p14:creationId xmlns:p14="http://schemas.microsoft.com/office/powerpoint/2010/main" val="3942043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</p:spTree>
    <p:extLst>
      <p:ext uri="{BB962C8B-B14F-4D97-AF65-F5344CB8AC3E}">
        <p14:creationId xmlns:p14="http://schemas.microsoft.com/office/powerpoint/2010/main" val="4201846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B43EC-0504-B2D8-6C9E-7FB9421A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95EDA-B419-7E24-8282-A2E8DE40875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11246247" cy="5518344"/>
          </a:xfrm>
        </p:spPr>
        <p:txBody>
          <a:bodyPr/>
          <a:lstStyle/>
          <a:p>
            <a:r>
              <a:rPr lang="ko-KR" altLang="en-US" dirty="0"/>
              <a:t>숫자로 환산하는 방법</a:t>
            </a:r>
            <a:endParaRPr lang="en-US" altLang="ko-KR" dirty="0"/>
          </a:p>
          <a:p>
            <a:pPr lvl="1"/>
            <a:r>
              <a:rPr lang="ko-KR" altLang="en-US" dirty="0"/>
              <a:t>권한 유무를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으로 표기하고 숫자로 환산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5325275-0B99-04CF-17BE-F685FDAB00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90"/>
          <a:stretch/>
        </p:blipFill>
        <p:spPr>
          <a:xfrm>
            <a:off x="623392" y="2314575"/>
            <a:ext cx="8485672" cy="26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59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4C60A-0EC1-5EB0-2F9A-4010C271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ED85C83-A84B-CC55-A2EC-750D4D3C8D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5"/>
          <a:stretch/>
        </p:blipFill>
        <p:spPr>
          <a:xfrm>
            <a:off x="3143672" y="1340768"/>
            <a:ext cx="4968552" cy="52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2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826F1-4602-66AE-5705-F2C5B03F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BFD36DFC-2E4D-FC55-CDFA-DD0A4C6D7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0"/>
          <a:stretch/>
        </p:blipFill>
        <p:spPr>
          <a:xfrm>
            <a:off x="1271464" y="1340768"/>
            <a:ext cx="8496944" cy="521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71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5139F-D4D2-65D6-1967-6F09AF20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E93FF-3733-C8C7-203A-88C8A379640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79008"/>
            <a:ext cx="6085029" cy="5518344"/>
          </a:xfrm>
        </p:spPr>
        <p:txBody>
          <a:bodyPr/>
          <a:lstStyle/>
          <a:p>
            <a:r>
              <a:rPr lang="ko-KR" altLang="en-US" dirty="0"/>
              <a:t>숫자로 표기한 예</a:t>
            </a:r>
          </a:p>
        </p:txBody>
      </p:sp>
      <p:pic>
        <p:nvPicPr>
          <p:cNvPr id="15" name="그림 14" descr="텍스트, 키보드이(가) 표시된 사진&#10;&#10;자동 생성된 설명">
            <a:extLst>
              <a:ext uri="{FF2B5EF4-FFF2-40B4-BE49-F238E27FC236}">
                <a16:creationId xmlns:a16="http://schemas.microsoft.com/office/drawing/2014/main" id="{B8580820-D404-EA11-BC3E-3E13457C5E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51"/>
          <a:stretch/>
        </p:blipFill>
        <p:spPr>
          <a:xfrm>
            <a:off x="407368" y="1689884"/>
            <a:ext cx="5457825" cy="1601956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7756C33C-2AF1-57FA-60B1-05F5AACD70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72"/>
          <a:stretch/>
        </p:blipFill>
        <p:spPr>
          <a:xfrm>
            <a:off x="3935760" y="3717032"/>
            <a:ext cx="7417471" cy="255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25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45CC8-BF67-04BA-3E4F-88E40C43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ADA4A-D8F2-809E-5A8D-9E78B0A44F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숫자 모드를 이용한 접근 권한 변경</a:t>
            </a: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F9D00C86-98F8-C192-B6C6-8712F9AA4C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59"/>
          <a:stretch/>
        </p:blipFill>
        <p:spPr>
          <a:xfrm>
            <a:off x="983432" y="2132856"/>
            <a:ext cx="763284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30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6A125-1EB1-D126-518A-28EF9C6B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8BCF4-CFA5-A5ED-1B22-622CA885D9E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숫자 모드를 이용한 접근 권한 변경 예제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69675-C879-AFED-EB5C-D6EAA0370720}"/>
              </a:ext>
            </a:extLst>
          </p:cNvPr>
          <p:cNvSpPr txBox="1"/>
          <p:nvPr/>
        </p:nvSpPr>
        <p:spPr>
          <a:xfrm>
            <a:off x="7659332" y="1772938"/>
            <a:ext cx="3649316" cy="1004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현재 접근 권한 상태</a:t>
            </a:r>
            <a:r>
              <a:rPr lang="en-US" altLang="ko-KR" sz="2000"/>
              <a:t>: 644</a:t>
            </a:r>
          </a:p>
          <a:p>
            <a:r>
              <a:rPr lang="en-US" altLang="ko-KR" sz="2000"/>
              <a:t>(</a:t>
            </a:r>
            <a:r>
              <a:rPr lang="ko-KR" altLang="en-US" sz="2000"/>
              <a:t>소유자의 실행 권한 제거</a:t>
            </a:r>
            <a:r>
              <a:rPr lang="en-US" altLang="ko-KR" sz="2000"/>
              <a:t>)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7C35A-6257-3AB3-C57B-FD577E039CBD}"/>
              </a:ext>
            </a:extLst>
          </p:cNvPr>
          <p:cNvSpPr txBox="1"/>
          <p:nvPr/>
        </p:nvSpPr>
        <p:spPr>
          <a:xfrm>
            <a:off x="7653421" y="3372356"/>
            <a:ext cx="3649316" cy="1004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접근 권한 변경</a:t>
            </a:r>
            <a:r>
              <a:rPr lang="en-US" altLang="ko-KR" sz="2000"/>
              <a:t>: 444</a:t>
            </a:r>
          </a:p>
          <a:p>
            <a:r>
              <a:rPr lang="en-US" altLang="ko-KR" sz="2000"/>
              <a:t>(</a:t>
            </a:r>
            <a:r>
              <a:rPr lang="ko-KR" altLang="en-US" sz="2000"/>
              <a:t>소유자의 쓰기 권한 제거</a:t>
            </a:r>
            <a:r>
              <a:rPr lang="en-US" altLang="ko-KR" sz="200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155C4A-F70B-7800-6A5D-8358613D2E05}"/>
              </a:ext>
            </a:extLst>
          </p:cNvPr>
          <p:cNvSpPr txBox="1"/>
          <p:nvPr/>
        </p:nvSpPr>
        <p:spPr>
          <a:xfrm>
            <a:off x="7653421" y="4971774"/>
            <a:ext cx="3649316" cy="1004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접근 권한 변경</a:t>
            </a:r>
            <a:r>
              <a:rPr lang="en-US" altLang="ko-KR" sz="2000"/>
              <a:t>: 474</a:t>
            </a:r>
          </a:p>
          <a:p>
            <a:r>
              <a:rPr lang="en-US" altLang="ko-KR" sz="2000"/>
              <a:t>(</a:t>
            </a:r>
            <a:r>
              <a:rPr lang="ko-KR" altLang="en-US" sz="2000"/>
              <a:t>그룹에 쓰기와 실행권한 부여</a:t>
            </a:r>
            <a:r>
              <a:rPr lang="en-US" altLang="ko-KR" sz="2000"/>
              <a:t>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E6B0E2-126D-4CAF-AA78-82E3247F0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744365"/>
            <a:ext cx="6572250" cy="1133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E53DE20-4FB6-48E4-AF9D-5DF8DDD8E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334054"/>
            <a:ext cx="6591300" cy="1114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936870-83C6-4BF1-9808-BD199C85B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75" y="4859431"/>
            <a:ext cx="65627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41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9008-2955-832E-4DA5-F417110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모드로 접근 권한 변경하기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9BA9-B13C-1BFF-48A5-0047373F23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5360" y="1124744"/>
            <a:ext cx="11161946" cy="5518344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기타 사용자에게 실행 권한을 부여</a:t>
            </a:r>
            <a:r>
              <a:rPr lang="en-US" altLang="ko-KR" dirty="0"/>
              <a:t>: </a:t>
            </a:r>
            <a:r>
              <a:rPr lang="en-US" altLang="ko-KR" dirty="0" err="1"/>
              <a:t>o+x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그룹과 기타 사용자의 실행 권한을 제거</a:t>
            </a:r>
            <a:r>
              <a:rPr lang="en-US" altLang="ko-KR" dirty="0"/>
              <a:t>:  go-x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모두에게 실행 권한을 부여</a:t>
            </a:r>
            <a:r>
              <a:rPr lang="en-US" altLang="ko-KR" dirty="0"/>
              <a:t>: </a:t>
            </a:r>
            <a:r>
              <a:rPr lang="en-US" altLang="ko-KR" dirty="0" err="1"/>
              <a:t>a+x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소유자에게 쓰기 권한을 부여하고 그룹의 쓰기 권한은 제거</a:t>
            </a:r>
            <a:r>
              <a:rPr lang="en-US" altLang="ko-KR" dirty="0"/>
              <a:t>: </a:t>
            </a:r>
            <a:r>
              <a:rPr lang="en-US" altLang="ko-KR" dirty="0" err="1"/>
              <a:t>u+w,g-w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소유자의 권한만 남기고 나머지 사용자의 권한은 모두 제거</a:t>
            </a:r>
          </a:p>
        </p:txBody>
      </p:sp>
    </p:spTree>
    <p:extLst>
      <p:ext uri="{BB962C8B-B14F-4D97-AF65-F5344CB8AC3E}">
        <p14:creationId xmlns:p14="http://schemas.microsoft.com/office/powerpoint/2010/main" val="2002802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9008-2955-832E-4DA5-F417110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모드로 접근 권한 변경하기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B9F75A-B13B-406A-8A32-7B29B34D2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054943"/>
            <a:ext cx="8136904" cy="539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32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</p:spTree>
    <p:extLst>
      <p:ext uri="{BB962C8B-B14F-4D97-AF65-F5344CB8AC3E}">
        <p14:creationId xmlns:p14="http://schemas.microsoft.com/office/powerpoint/2010/main" val="378932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07368" y="3861048"/>
            <a:ext cx="11395382" cy="2736304"/>
          </a:xfrm>
        </p:spPr>
        <p:txBody>
          <a:bodyPr/>
          <a:lstStyle/>
          <a:p>
            <a:r>
              <a:rPr lang="ko-KR" altLang="en-US" dirty="0"/>
              <a:t>파일의 속성과 접근 권한의 개념을 이해할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접근 권한의 종류와 표기 방법을 이해하고 설명할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기호와 숫자로 표기된 접근 권한을 바꿀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접근 권한을 확인하고 원하는 값으로 바꿀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909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F259A-FBC0-873D-69CA-E4A6BACE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1990F-900E-BF30-F532-1F8CB2EA67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기본 접근 권한</a:t>
            </a:r>
            <a:endParaRPr lang="en-US" altLang="ko-KR" dirty="0"/>
          </a:p>
          <a:p>
            <a:pPr lvl="1"/>
            <a:r>
              <a:rPr lang="ko-KR" altLang="en-US" dirty="0"/>
              <a:t>리눅스 시스템에 설정된 기본 값으로 변경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F3D277-4363-4B62-B6E7-D3CF3714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060848"/>
            <a:ext cx="6657975" cy="196215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2F44508-6E02-4E87-B897-09D4DB78A4A4}"/>
              </a:ext>
            </a:extLst>
          </p:cNvPr>
          <p:cNvSpPr/>
          <p:nvPr/>
        </p:nvSpPr>
        <p:spPr>
          <a:xfrm>
            <a:off x="1127448" y="2996952"/>
            <a:ext cx="6264696" cy="43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944246-0D59-4B0E-B606-65594E72608C}"/>
              </a:ext>
            </a:extLst>
          </p:cNvPr>
          <p:cNvSpPr txBox="1"/>
          <p:nvPr/>
        </p:nvSpPr>
        <p:spPr>
          <a:xfrm>
            <a:off x="1109702" y="4306135"/>
            <a:ext cx="8946738" cy="1004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/>
              <a:t>파일의 기본 접근 권한</a:t>
            </a:r>
            <a:r>
              <a:rPr lang="en-US" altLang="ko-KR" sz="2000"/>
              <a:t> =&gt;</a:t>
            </a:r>
            <a:r>
              <a:rPr lang="ko-KR" altLang="en-US" sz="2000"/>
              <a:t>소유자</a:t>
            </a:r>
            <a:r>
              <a:rPr lang="en-US" altLang="ko-KR" sz="2000"/>
              <a:t>(</a:t>
            </a:r>
            <a:r>
              <a:rPr lang="ko-KR" altLang="en-US" sz="2000"/>
              <a:t>읽기</a:t>
            </a:r>
            <a:r>
              <a:rPr lang="en-US" altLang="ko-KR" sz="2000"/>
              <a:t>/</a:t>
            </a:r>
            <a:r>
              <a:rPr lang="ko-KR" altLang="en-US" sz="2000"/>
              <a:t>쓰기</a:t>
            </a:r>
            <a:r>
              <a:rPr lang="en-US" altLang="ko-KR" sz="2000"/>
              <a:t>) </a:t>
            </a:r>
            <a:r>
              <a:rPr lang="ko-KR" altLang="en-US" sz="2000"/>
              <a:t>그룹</a:t>
            </a:r>
            <a:r>
              <a:rPr lang="en-US" altLang="ko-KR" sz="2000"/>
              <a:t>(</a:t>
            </a:r>
            <a:r>
              <a:rPr lang="ko-KR" altLang="en-US" sz="2000"/>
              <a:t>읽기</a:t>
            </a:r>
            <a:r>
              <a:rPr lang="en-US" altLang="ko-KR" sz="2000"/>
              <a:t>) </a:t>
            </a:r>
            <a:r>
              <a:rPr lang="ko-KR" altLang="en-US" sz="2000"/>
              <a:t>기타</a:t>
            </a:r>
            <a:r>
              <a:rPr lang="en-US" altLang="ko-KR" sz="2000"/>
              <a:t>(</a:t>
            </a:r>
            <a:r>
              <a:rPr lang="ko-KR" altLang="en-US" sz="2000"/>
              <a:t>읽기</a:t>
            </a:r>
            <a:r>
              <a:rPr lang="en-US" altLang="ko-KR" sz="2000"/>
              <a:t>)</a:t>
            </a:r>
          </a:p>
          <a:p>
            <a:r>
              <a:rPr lang="ko-KR" altLang="en-US" sz="2000"/>
              <a:t>디렉토리의 기본 접근 권한</a:t>
            </a:r>
            <a:r>
              <a:rPr lang="en-US" altLang="ko-KR" sz="2000"/>
              <a:t> =&gt; </a:t>
            </a:r>
            <a:r>
              <a:rPr lang="ko-KR" altLang="en-US" sz="2000"/>
              <a:t>소유자</a:t>
            </a:r>
            <a:r>
              <a:rPr lang="en-US" altLang="ko-KR" sz="2000"/>
              <a:t>(</a:t>
            </a:r>
            <a:r>
              <a:rPr lang="ko-KR" altLang="en-US" sz="2000"/>
              <a:t>읽기</a:t>
            </a:r>
            <a:r>
              <a:rPr lang="en-US" altLang="ko-KR" sz="2000"/>
              <a:t>/</a:t>
            </a:r>
            <a:r>
              <a:rPr lang="ko-KR" altLang="en-US" sz="2000"/>
              <a:t>쓰기</a:t>
            </a:r>
            <a:r>
              <a:rPr lang="en-US" altLang="ko-KR" sz="2000"/>
              <a:t>/</a:t>
            </a:r>
            <a:r>
              <a:rPr lang="ko-KR" altLang="en-US" sz="2000"/>
              <a:t>실행</a:t>
            </a:r>
            <a:r>
              <a:rPr lang="en-US" altLang="ko-KR" sz="2000"/>
              <a:t>)</a:t>
            </a:r>
            <a:r>
              <a:rPr lang="ko-KR" altLang="en-US" sz="2000"/>
              <a:t> 그룹</a:t>
            </a:r>
            <a:r>
              <a:rPr lang="en-US" altLang="ko-KR" sz="2000"/>
              <a:t>,</a:t>
            </a:r>
            <a:r>
              <a:rPr lang="ko-KR" altLang="en-US" sz="2000"/>
              <a:t>기타</a:t>
            </a:r>
            <a:r>
              <a:rPr lang="en-US" altLang="ko-KR" sz="2000"/>
              <a:t>(</a:t>
            </a:r>
            <a:r>
              <a:rPr lang="ko-KR" altLang="en-US" sz="2000"/>
              <a:t>읽기</a:t>
            </a:r>
            <a:r>
              <a:rPr lang="en-US" altLang="ko-KR" sz="2000"/>
              <a:t>/</a:t>
            </a:r>
            <a:r>
              <a:rPr lang="ko-KR" altLang="en-US" sz="2000"/>
              <a:t>실행</a:t>
            </a:r>
            <a:r>
              <a:rPr lang="en-US" altLang="ko-KR" sz="2000"/>
              <a:t>)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72D603-BC96-42C9-B78B-6BC7ADEB0C30}"/>
              </a:ext>
            </a:extLst>
          </p:cNvPr>
          <p:cNvSpPr txBox="1"/>
          <p:nvPr/>
        </p:nvSpPr>
        <p:spPr>
          <a:xfrm>
            <a:off x="1085051" y="5388291"/>
            <a:ext cx="8946738" cy="1004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/>
              <a:t>각각 리눅스 시스템에 설정된 기본 값에 따른 것임</a:t>
            </a:r>
            <a:r>
              <a:rPr lang="en-US" altLang="ko-KR" sz="200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9904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C4635-2D7B-953F-7DAB-BB00BCAE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2B322-E9E3-276E-DBAE-4BD15CB5775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기본 접근 권한 확인 및 변경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5368236-2CFA-8975-A069-5FD03BA7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56" y="1628800"/>
            <a:ext cx="4933667" cy="29523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B40922-9169-43A4-AD1D-86E0D2CD0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2228664"/>
            <a:ext cx="5419725" cy="876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DB5480-434F-46DC-BE5E-EF9C14B7E9EB}"/>
              </a:ext>
            </a:extLst>
          </p:cNvPr>
          <p:cNvSpPr txBox="1"/>
          <p:nvPr/>
        </p:nvSpPr>
        <p:spPr>
          <a:xfrm>
            <a:off x="6028918" y="3429000"/>
            <a:ext cx="4817023" cy="1004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/>
              <a:t>앞에 </a:t>
            </a:r>
            <a:r>
              <a:rPr lang="en-US" altLang="ko-KR" sz="2000"/>
              <a:t>0</a:t>
            </a:r>
            <a:r>
              <a:rPr lang="ko-KR" altLang="en-US" sz="2000"/>
              <a:t>은 따른 뜻이고 기본 접근 권한은 </a:t>
            </a:r>
            <a:r>
              <a:rPr lang="en-US" altLang="ko-KR" sz="2000"/>
              <a:t>022</a:t>
            </a:r>
            <a:r>
              <a:rPr lang="ko-KR" altLang="en-US" sz="2000"/>
              <a:t>를 적용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53136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5638A-FAAB-A720-3226-46E0BD5C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A2A45DA-7EEE-903E-3908-04B3285A08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/>
              <a:t>마스크 값의 의미</a:t>
            </a:r>
            <a:endParaRPr lang="en-US" altLang="ko-KR" dirty="0"/>
          </a:p>
          <a:p>
            <a:pPr lvl="1"/>
            <a:r>
              <a:rPr lang="ko-KR" altLang="en-US" dirty="0"/>
              <a:t>파일이나 디렉터리 생성 시 부여하지 않을 권한을 지정해 놓은 값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/>
              <a:t>: 022 -&gt; </a:t>
            </a:r>
            <a:r>
              <a:rPr lang="ko-KR" altLang="en-US"/>
              <a:t>그룹 사용자와 기타 </a:t>
            </a:r>
            <a:r>
              <a:rPr lang="ko-KR" altLang="en-US" dirty="0"/>
              <a:t>사용자의 쓰기 권한은 </a:t>
            </a:r>
            <a:r>
              <a:rPr lang="ko-KR" altLang="en-US"/>
              <a:t>부여하지 않음</a:t>
            </a:r>
            <a:endParaRPr lang="en-US" altLang="ko-KR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C3AC40-B5D5-4802-8194-EAB4643E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636912"/>
            <a:ext cx="8259400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818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19431-3B13-98A7-1412-42C0AB0E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26" name="내용 개체 틀 25">
            <a:extLst>
              <a:ext uri="{FF2B5EF4-FFF2-40B4-BE49-F238E27FC236}">
                <a16:creationId xmlns:a16="http://schemas.microsoft.com/office/drawing/2014/main" id="{BB0B76D9-72C9-EBAB-4EE9-6274CBC51C8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마스크 값 변경하기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3B4422-CDE2-4BAC-A4DD-5CC1C6C8E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700808"/>
            <a:ext cx="6038850" cy="1000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9DDC6A-41BC-4B19-BE75-0D0803C85464}"/>
              </a:ext>
            </a:extLst>
          </p:cNvPr>
          <p:cNvSpPr txBox="1"/>
          <p:nvPr/>
        </p:nvSpPr>
        <p:spPr>
          <a:xfrm>
            <a:off x="7032104" y="3413464"/>
            <a:ext cx="4817023" cy="1004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 fontScale="85000" lnSpcReduction="10000"/>
          </a:bodyPr>
          <a:lstStyle/>
          <a:p>
            <a:r>
              <a:rPr lang="en-US" altLang="ko-KR" sz="2000"/>
              <a:t>Umask</a:t>
            </a:r>
            <a:r>
              <a:rPr lang="ko-KR" altLang="en-US" sz="2000"/>
              <a:t>로 마스크 값을 바꾸면 파일이나 디렉토리 생성할 때 적용되는 기본 접근 권한이 바뀜</a:t>
            </a:r>
            <a:endParaRPr lang="en-US" altLang="ko-KR" sz="2000"/>
          </a:p>
          <a:p>
            <a:r>
              <a:rPr lang="ko-KR" altLang="en-US" sz="2000"/>
              <a:t>기본접근 권한  </a:t>
            </a:r>
            <a:r>
              <a:rPr lang="en-US" altLang="ko-KR" sz="2000"/>
              <a:t>600(rw-------)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8A534C-98B6-4A65-B4DF-8E9A2D459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3042846"/>
            <a:ext cx="6182866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6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70F35-1E03-A2AA-C16B-658DC32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7FDCA-F2EB-2BBB-AFCE-4C06B9FE68E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마스크 값의 적용 과정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54A49C56-3404-89C6-EDBD-31BA515F3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09"/>
          <a:stretch/>
        </p:blipFill>
        <p:spPr>
          <a:xfrm>
            <a:off x="911424" y="1610163"/>
            <a:ext cx="8201025" cy="4555142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179C3EAF-C930-941B-C22C-003DD395BF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2"/>
          <a:stretch/>
        </p:blipFill>
        <p:spPr>
          <a:xfrm>
            <a:off x="5807968" y="1844824"/>
            <a:ext cx="5114925" cy="132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38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535CE-56B8-58EC-D8AD-FD72B8CF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1EAFA-E78B-53A1-E8D3-7B31C327C42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여러 가지 마스크 값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F784006-7138-F4AC-71B3-6676730AD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5"/>
          <a:stretch/>
        </p:blipFill>
        <p:spPr>
          <a:xfrm>
            <a:off x="623392" y="2060848"/>
            <a:ext cx="1119387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03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9008-2955-832E-4DA5-F417110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접근 권한 변경하기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9BA9-B13C-1BFF-48A5-0047373F23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52736"/>
            <a:ext cx="11161946" cy="5518344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현재의 기본 접근 권한을 확인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그룹과 기타 사용자가 쓰기를 실행할 수 없도록 기본 접근 권한을 변경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파일을 생성하여 기본 접근 권한이 변경되었는지 확인</a:t>
            </a:r>
          </a:p>
        </p:txBody>
      </p:sp>
    </p:spTree>
    <p:extLst>
      <p:ext uri="{BB962C8B-B14F-4D97-AF65-F5344CB8AC3E}">
        <p14:creationId xmlns:p14="http://schemas.microsoft.com/office/powerpoint/2010/main" val="707659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9008-2955-832E-4DA5-F417110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접근 권한 변경하기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9BA9-B13C-1BFF-48A5-0047373F23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52736"/>
            <a:ext cx="11161946" cy="5518344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현재의 기본 접근 권한을 확인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그룹과 기타 사용자가 쓰기를 실행할 수 없도록 기본 접근 권한을 변경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파일을 생성하여 기본 접근 권한이 변경되었는지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2580A9-F338-4A86-8FDC-3D6501FB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708920"/>
            <a:ext cx="7048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077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특수 접근 권한 설정</a:t>
            </a:r>
          </a:p>
        </p:txBody>
      </p:sp>
    </p:spTree>
    <p:extLst>
      <p:ext uri="{BB962C8B-B14F-4D97-AF65-F5344CB8AC3E}">
        <p14:creationId xmlns:p14="http://schemas.microsoft.com/office/powerpoint/2010/main" val="2046085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B6524-100D-D1A4-F328-A15AB239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특수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6755E-4E3C-00D9-09E3-7D9113077C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/>
              <a:t>Umask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A94854-E72F-4FE9-B9DE-8B0E50714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628800"/>
            <a:ext cx="5534025" cy="838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56F5D-610D-4D53-A1BB-21A7BC0D07F5}"/>
              </a:ext>
            </a:extLst>
          </p:cNvPr>
          <p:cNvSpPr txBox="1"/>
          <p:nvPr/>
        </p:nvSpPr>
        <p:spPr>
          <a:xfrm>
            <a:off x="1055440" y="2812118"/>
            <a:ext cx="9721080" cy="1841017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000"/>
              <a:t>Umask </a:t>
            </a:r>
            <a:r>
              <a:rPr lang="ko-KR" altLang="en-US" sz="2000"/>
              <a:t>에서 네 자리 출력 </a:t>
            </a:r>
            <a:r>
              <a:rPr lang="en-US" altLang="ko-KR" sz="2000"/>
              <a:t>=&gt; </a:t>
            </a:r>
            <a:r>
              <a:rPr lang="ko-KR" altLang="en-US" sz="2000"/>
              <a:t>맨 앞자리는 특수 접근 권한 부여</a:t>
            </a:r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SetUID</a:t>
            </a:r>
            <a:r>
              <a:rPr lang="ko-KR" altLang="en-US" sz="2000"/>
              <a:t> </a:t>
            </a:r>
            <a:r>
              <a:rPr lang="en-US" altLang="ko-KR" sz="2000"/>
              <a:t>:</a:t>
            </a:r>
            <a:r>
              <a:rPr lang="ko-KR" altLang="en-US" sz="2000"/>
              <a:t> 맨 앞자리가 </a:t>
            </a:r>
            <a:r>
              <a:rPr lang="en-US" altLang="ko-KR" sz="2000"/>
              <a:t>4</a:t>
            </a:r>
          </a:p>
          <a:p>
            <a:r>
              <a:rPr lang="en-US" altLang="ko-KR" sz="2000"/>
              <a:t>SetUID : </a:t>
            </a:r>
            <a:r>
              <a:rPr lang="ko-KR" altLang="en-US" sz="2000"/>
              <a:t>맨 앞자리가 </a:t>
            </a:r>
            <a:r>
              <a:rPr lang="en-US" altLang="ko-KR" sz="2000"/>
              <a:t>2</a:t>
            </a:r>
          </a:p>
          <a:p>
            <a:r>
              <a:rPr lang="ko-KR" altLang="en-US" sz="2000"/>
              <a:t>스티키 비트</a:t>
            </a:r>
            <a:r>
              <a:rPr lang="en-US" altLang="ko-KR" sz="2000"/>
              <a:t> : </a:t>
            </a:r>
            <a:r>
              <a:rPr lang="ko-KR" altLang="en-US" sz="2000"/>
              <a:t>맨 앞자리가 </a:t>
            </a:r>
            <a:r>
              <a:rPr lang="en-US" altLang="ko-KR" sz="2000"/>
              <a:t>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882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00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444350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B6524-100D-D1A4-F328-A15AB239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특수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6755E-4E3C-00D9-09E3-7D9113077C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SetUID</a:t>
            </a:r>
            <a:r>
              <a:rPr lang="en-US" altLang="ko-KR" dirty="0"/>
              <a:t>: 4***</a:t>
            </a:r>
          </a:p>
          <a:p>
            <a:pPr lvl="1"/>
            <a:r>
              <a:rPr lang="en-US" altLang="ko-KR" dirty="0" err="1"/>
              <a:t>SetUID</a:t>
            </a:r>
            <a:r>
              <a:rPr lang="ko-KR" altLang="en-US" dirty="0"/>
              <a:t>가 설정된 파일을 실행하면 해당 파일이 실행되는 동안에는 파일을 실행한 사용자의 권한이 아니라 파일 소유자의 권한이 적용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FD0FBA-FF2E-4229-A2FF-64F53CC30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348880"/>
            <a:ext cx="6924675" cy="133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15C7E3-4329-47B5-90C7-04169CE6D76E}"/>
              </a:ext>
            </a:extLst>
          </p:cNvPr>
          <p:cNvSpPr txBox="1"/>
          <p:nvPr/>
        </p:nvSpPr>
        <p:spPr>
          <a:xfrm>
            <a:off x="8682185" y="2492896"/>
            <a:ext cx="2304256" cy="79208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ko-KR" altLang="en-US" sz="2000"/>
              <a:t>실행 권한 부여</a:t>
            </a:r>
            <a:endParaRPr lang="ko-KR" altLang="en-US" sz="2000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CCD72FA-EFE7-414F-8A86-A5179C44031B}"/>
              </a:ext>
            </a:extLst>
          </p:cNvPr>
          <p:cNvSpPr/>
          <p:nvPr/>
        </p:nvSpPr>
        <p:spPr>
          <a:xfrm>
            <a:off x="8112224" y="2780928"/>
            <a:ext cx="38494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7FCE0A-54B7-439C-AB89-213FECE13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9"/>
          <a:stretch/>
        </p:blipFill>
        <p:spPr>
          <a:xfrm>
            <a:off x="1184598" y="3996866"/>
            <a:ext cx="6795517" cy="114300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7F37E03-4930-4281-8A13-FCAFECF67071}"/>
              </a:ext>
            </a:extLst>
          </p:cNvPr>
          <p:cNvSpPr/>
          <p:nvPr/>
        </p:nvSpPr>
        <p:spPr>
          <a:xfrm>
            <a:off x="8111153" y="4482848"/>
            <a:ext cx="38494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09146-4BB3-44BE-9C9E-18A72241A340}"/>
              </a:ext>
            </a:extLst>
          </p:cNvPr>
          <p:cNvSpPr txBox="1"/>
          <p:nvPr/>
        </p:nvSpPr>
        <p:spPr>
          <a:xfrm>
            <a:off x="8682185" y="4302827"/>
            <a:ext cx="2304256" cy="79208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en-US" altLang="ko-KR" sz="2000"/>
              <a:t>Set.exe </a:t>
            </a:r>
            <a:r>
              <a:rPr lang="ko-KR" altLang="en-US" sz="2000"/>
              <a:t>파일 실행하면 항상 </a:t>
            </a:r>
            <a:r>
              <a:rPr lang="en-US" altLang="ko-KR" sz="2000"/>
              <a:t>user1</a:t>
            </a:r>
            <a:r>
              <a:rPr lang="ko-KR" altLang="en-US" sz="2000"/>
              <a:t>의 권한 가짐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884547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D9E16-E974-0227-5046-5BBD0AE0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특수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F16A3-9CC0-8EFF-183B-38AEE999ED3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사례</a:t>
            </a:r>
            <a:r>
              <a:rPr lang="en-US" altLang="ko-KR" dirty="0"/>
              <a:t>: passwd </a:t>
            </a:r>
            <a:r>
              <a:rPr lang="ko-KR" altLang="en-US" dirty="0"/>
              <a:t>명령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D7E4A9-12EF-4911-8908-88AC271487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41"/>
          <a:stretch/>
        </p:blipFill>
        <p:spPr>
          <a:xfrm>
            <a:off x="1055440" y="1700808"/>
            <a:ext cx="6843142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47E1E6-BB14-4E3D-A563-61766BF4DCF9}"/>
              </a:ext>
            </a:extLst>
          </p:cNvPr>
          <p:cNvSpPr txBox="1"/>
          <p:nvPr/>
        </p:nvSpPr>
        <p:spPr>
          <a:xfrm>
            <a:off x="1055440" y="2945873"/>
            <a:ext cx="9793088" cy="283139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000"/>
              <a:t>Passwd</a:t>
            </a:r>
            <a:r>
              <a:rPr lang="ko-KR" altLang="en-US" sz="2000"/>
              <a:t>명령은 사용자 계정의 암호를 바꾸는 명령어이다</a:t>
            </a:r>
            <a:r>
              <a:rPr lang="en-US" altLang="ko-KR" sz="2000"/>
              <a:t>.</a:t>
            </a:r>
          </a:p>
          <a:p>
            <a:r>
              <a:rPr lang="ko-KR" altLang="en-US" sz="2000"/>
              <a:t>그런데 계정의 암호가 저장된 </a:t>
            </a:r>
            <a:r>
              <a:rPr lang="en-US" altLang="ko-KR" sz="2000"/>
              <a:t>/etc/shadow </a:t>
            </a:r>
            <a:r>
              <a:rPr lang="ko-KR" altLang="en-US" sz="2000"/>
              <a:t>파일은 </a:t>
            </a:r>
            <a:r>
              <a:rPr lang="en-US" altLang="ko-KR" sz="2000"/>
              <a:t>root </a:t>
            </a:r>
            <a:r>
              <a:rPr lang="ko-KR" altLang="en-US" sz="2000"/>
              <a:t>계정으로만 수정이 가능하다</a:t>
            </a:r>
            <a:r>
              <a:rPr lang="en-US" altLang="ko-KR" sz="2000"/>
              <a:t>. </a:t>
            </a:r>
            <a:r>
              <a:rPr lang="ko-KR" altLang="en-US" sz="2000"/>
              <a:t>그래서 일반 사용자가 </a:t>
            </a:r>
            <a:r>
              <a:rPr lang="en-US" altLang="ko-KR" sz="2000"/>
              <a:t>passwd</a:t>
            </a:r>
            <a:r>
              <a:rPr lang="ko-KR" altLang="en-US" sz="2000"/>
              <a:t>명령으로 암호를 바꾸려고 할 때 본인 권한으로 바꿀 수 없음</a:t>
            </a:r>
            <a:r>
              <a:rPr lang="en-US" altLang="ko-KR" sz="2000"/>
              <a:t>(/etc/shadow</a:t>
            </a:r>
            <a:r>
              <a:rPr lang="ko-KR" altLang="en-US" sz="2000"/>
              <a:t> 파일을 수정할 수 없음</a:t>
            </a:r>
            <a:r>
              <a:rPr lang="en-US" altLang="ko-KR" sz="2000"/>
              <a:t>)</a:t>
            </a:r>
          </a:p>
          <a:p>
            <a:r>
              <a:rPr lang="ko-KR" altLang="en-US" sz="2000"/>
              <a:t>하지만</a:t>
            </a:r>
            <a:r>
              <a:rPr lang="en-US" altLang="ko-KR" sz="2000"/>
              <a:t>, passwd </a:t>
            </a:r>
            <a:r>
              <a:rPr lang="ko-KR" altLang="en-US" sz="2000"/>
              <a:t>명령어에 </a:t>
            </a:r>
            <a:r>
              <a:rPr lang="en-US" altLang="ko-KR" sz="2000"/>
              <a:t>SetUID </a:t>
            </a:r>
            <a:r>
              <a:rPr lang="ko-KR" altLang="en-US" sz="2000"/>
              <a:t>특수권한을 설정하여 소유자가 </a:t>
            </a:r>
            <a:r>
              <a:rPr lang="en-US" altLang="ko-KR" sz="2000"/>
              <a:t>root </a:t>
            </a:r>
            <a:r>
              <a:rPr lang="ko-KR" altLang="en-US" sz="2000"/>
              <a:t>권한으로 실행되어 </a:t>
            </a:r>
            <a:r>
              <a:rPr lang="en-US" altLang="ko-KR" sz="2000"/>
              <a:t>/etc/shadow</a:t>
            </a:r>
            <a:r>
              <a:rPr lang="ko-KR" altLang="en-US" sz="2000"/>
              <a:t> 파일을 수정해 암호를 바꿀 수 있다</a:t>
            </a:r>
            <a:r>
              <a:rPr lang="en-US" altLang="ko-KR" sz="2000"/>
              <a:t>.</a:t>
            </a:r>
          </a:p>
          <a:p>
            <a:r>
              <a:rPr lang="en-US" altLang="ko-KR" sz="2000"/>
              <a:t>SetUID</a:t>
            </a:r>
            <a:r>
              <a:rPr lang="ko-KR" altLang="en-US" sz="2000"/>
              <a:t>는 일반 사용자가 </a:t>
            </a:r>
            <a:r>
              <a:rPr lang="en-US" altLang="ko-KR" sz="2000"/>
              <a:t>root</a:t>
            </a:r>
            <a:r>
              <a:rPr lang="ko-KR" altLang="en-US" sz="2000"/>
              <a:t>권한으로 실행할 필요가 있는 일부 명령에 설정하여 사용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9758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F5943-395F-AA1B-7994-C5E09197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특수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4063C-E3C2-2779-AEF9-14E58B9C64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SetGID</a:t>
            </a:r>
            <a:r>
              <a:rPr lang="en-US" altLang="ko-KR" dirty="0"/>
              <a:t>: 2***</a:t>
            </a:r>
          </a:p>
          <a:p>
            <a:pPr lvl="1"/>
            <a:r>
              <a:rPr lang="en-US" altLang="ko-KR" dirty="0" err="1"/>
              <a:t>SetGID</a:t>
            </a:r>
            <a:r>
              <a:rPr lang="ko-KR" altLang="en-US" dirty="0"/>
              <a:t>가 설정된 파일을 실행하면 해당 파일이 실행되는 동안에는 파일 소유 그룹의 권한으로 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FC0AFD-1AA2-4B80-91C1-6A8BB9FD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2492896"/>
            <a:ext cx="67627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96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0A5F8-5312-0745-185A-ABA36058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특수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18D8A-03CB-F68C-D2C6-42C79413E4F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4655" y="980728"/>
            <a:ext cx="11161945" cy="5518344"/>
          </a:xfrm>
        </p:spPr>
        <p:txBody>
          <a:bodyPr/>
          <a:lstStyle/>
          <a:p>
            <a:r>
              <a:rPr lang="ko-KR" altLang="en-US" dirty="0" err="1"/>
              <a:t>스티키</a:t>
            </a:r>
            <a:r>
              <a:rPr lang="ko-KR" altLang="en-US" dirty="0"/>
              <a:t> 비트</a:t>
            </a:r>
            <a:r>
              <a:rPr lang="en-US" altLang="ko-KR" dirty="0"/>
              <a:t>: 1***</a:t>
            </a:r>
          </a:p>
          <a:p>
            <a:pPr lvl="1"/>
            <a:r>
              <a:rPr lang="ko-KR" altLang="en-US" dirty="0" err="1"/>
              <a:t>스티키</a:t>
            </a:r>
            <a:r>
              <a:rPr lang="ko-KR" altLang="en-US" dirty="0"/>
              <a:t> 비트는 디렉터리에 설정</a:t>
            </a:r>
            <a:endParaRPr lang="en-US" altLang="ko-KR" dirty="0"/>
          </a:p>
          <a:p>
            <a:pPr lvl="1"/>
            <a:r>
              <a:rPr lang="ko-KR" altLang="en-US" dirty="0"/>
              <a:t>디렉터리에 </a:t>
            </a:r>
            <a:r>
              <a:rPr lang="ko-KR" altLang="en-US" dirty="0" err="1"/>
              <a:t>스티키</a:t>
            </a:r>
            <a:r>
              <a:rPr lang="ko-KR" altLang="en-US" dirty="0"/>
              <a:t> 비트가 설정되어 있으면 이 디렉터리에는 누구나 파일을 </a:t>
            </a:r>
            <a:r>
              <a:rPr lang="ko-KR" altLang="en-US"/>
              <a:t>생성 가능</a:t>
            </a:r>
            <a:endParaRPr lang="en-US" altLang="ko-KR"/>
          </a:p>
          <a:p>
            <a:pPr lvl="1"/>
            <a:r>
              <a:rPr lang="ko-KR" altLang="en-US"/>
              <a:t>파일은 파일을 생성한 계정으로 소유자가 설정되고</a:t>
            </a:r>
            <a:r>
              <a:rPr lang="en-US" altLang="ko-KR"/>
              <a:t>, </a:t>
            </a:r>
            <a:r>
              <a:rPr lang="ko-KR" altLang="en-US"/>
              <a:t>다른 사용자가 생성한 파일은 삭제할 수 없다</a:t>
            </a:r>
            <a:endParaRPr lang="en-US" altLang="ko-KR"/>
          </a:p>
          <a:p>
            <a:pPr lvl="1"/>
            <a:r>
              <a:rPr lang="en-US" altLang="ko-KR"/>
              <a:t>/tmp </a:t>
            </a:r>
            <a:r>
              <a:rPr lang="ko-KR" altLang="en-US"/>
              <a:t>디렉토리</a:t>
            </a:r>
            <a:r>
              <a:rPr lang="en-US" altLang="ko-KR"/>
              <a:t>(</a:t>
            </a:r>
            <a:r>
              <a:rPr lang="ko-KR" altLang="en-US"/>
              <a:t>임시 디렉토리</a:t>
            </a:r>
            <a:r>
              <a:rPr lang="en-US" altLang="ko-KR"/>
              <a:t>)</a:t>
            </a:r>
          </a:p>
          <a:p>
            <a:pPr marL="266700" lvl="1" indent="0">
              <a:buNone/>
            </a:pP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6164D6-DD9F-41C4-8386-873B9276C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1" y="3739900"/>
            <a:ext cx="7932107" cy="9132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E30C21-DFEF-439C-B74B-696D13A1E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65" y="4881233"/>
            <a:ext cx="7941973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79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0A5F8-5312-0745-185A-ABA36058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특수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18D8A-03CB-F68C-D2C6-42C79413E4F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4655" y="980728"/>
            <a:ext cx="11161945" cy="5518344"/>
          </a:xfrm>
        </p:spPr>
        <p:txBody>
          <a:bodyPr/>
          <a:lstStyle/>
          <a:p>
            <a:r>
              <a:rPr lang="ko-KR" altLang="en-US"/>
              <a:t>특수 접근 권한 설정 오류</a:t>
            </a:r>
            <a:endParaRPr lang="en-US" altLang="ko-KR"/>
          </a:p>
          <a:p>
            <a:pPr lvl="1"/>
            <a:r>
              <a:rPr lang="ko-KR" altLang="en-US"/>
              <a:t>특수 권한을 설정하는 파일이나 디렉토리 모두 실행 권한을 가져야 함</a:t>
            </a:r>
            <a:endParaRPr lang="en-US" altLang="ko-KR"/>
          </a:p>
          <a:p>
            <a:pPr lvl="1"/>
            <a:r>
              <a:rPr lang="ko-KR" altLang="en-US"/>
              <a:t>대문자 </a:t>
            </a:r>
            <a:r>
              <a:rPr lang="en-US" altLang="ko-KR"/>
              <a:t>S</a:t>
            </a:r>
            <a:r>
              <a:rPr lang="ko-KR" altLang="en-US"/>
              <a:t>나 </a:t>
            </a:r>
            <a:r>
              <a:rPr lang="en-US" altLang="ko-KR"/>
              <a:t>T</a:t>
            </a:r>
            <a:r>
              <a:rPr lang="ko-KR" altLang="en-US"/>
              <a:t>가 나타나면 특수 접근 권한을 잘못 설정</a:t>
            </a:r>
            <a:endParaRPr lang="en-US" altLang="ko-KR"/>
          </a:p>
          <a:p>
            <a:pPr marL="266700" lvl="1" indent="0">
              <a:buNone/>
            </a:pP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59AE6D-05F3-4004-B0A2-48DA1D01C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492896"/>
            <a:ext cx="6896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6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내용 구성</a:t>
            </a:r>
            <a:endParaRPr lang="en-US" altLang="ko-KR" dirty="0"/>
          </a:p>
          <a:p>
            <a:pPr lvl="1"/>
            <a:r>
              <a:rPr lang="ko-KR" altLang="en-US" dirty="0"/>
              <a:t>접근 권한의 정의와 종류 이해</a:t>
            </a:r>
            <a:endParaRPr lang="en-US" altLang="ko-KR" dirty="0"/>
          </a:p>
          <a:p>
            <a:pPr lvl="1"/>
            <a:r>
              <a:rPr lang="ko-KR" altLang="en-US" dirty="0"/>
              <a:t>접근 권한을 변경하는 명령을 기호와 숫자를 이용하여 사용하기</a:t>
            </a:r>
            <a:endParaRPr lang="en-US" altLang="ko-KR" dirty="0"/>
          </a:p>
          <a:p>
            <a:pPr lvl="1"/>
            <a:r>
              <a:rPr lang="ko-KR" altLang="en-US" dirty="0"/>
              <a:t>기본 접근 권한 이해하기</a:t>
            </a:r>
            <a:endParaRPr lang="en-US" altLang="ko-KR" dirty="0"/>
          </a:p>
          <a:p>
            <a:pPr lvl="1"/>
            <a:r>
              <a:rPr lang="ko-KR" altLang="en-US" dirty="0"/>
              <a:t>특수 접근 권한 이해하기</a:t>
            </a:r>
            <a:endParaRPr lang="en-US" altLang="ko-KR" dirty="0"/>
          </a:p>
        </p:txBody>
      </p:sp>
      <p:pic>
        <p:nvPicPr>
          <p:cNvPr id="12" name="그림 11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2D2A85BB-9CF8-C0A0-434B-837714187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94" y="1268760"/>
            <a:ext cx="60102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9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파일 속성</a:t>
            </a:r>
          </a:p>
        </p:txBody>
      </p:sp>
    </p:spTree>
    <p:extLst>
      <p:ext uri="{BB962C8B-B14F-4D97-AF65-F5344CB8AC3E}">
        <p14:creationId xmlns:p14="http://schemas.microsoft.com/office/powerpoint/2010/main" val="190908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속성 정보 보기</a:t>
            </a:r>
            <a:r>
              <a:rPr lang="en-US" altLang="ko-KR" dirty="0"/>
              <a:t>: ls</a:t>
            </a:r>
            <a:r>
              <a:rPr lang="ko-KR" altLang="en-US" dirty="0"/>
              <a:t> </a:t>
            </a:r>
            <a:r>
              <a:rPr lang="en-US" altLang="ko-KR" dirty="0"/>
              <a:t>-l</a:t>
            </a:r>
            <a:r>
              <a:rPr lang="ko-KR" altLang="en-US" dirty="0"/>
              <a:t> 명령</a:t>
            </a: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C1E06C1D-2042-B1D7-4A87-F91A7AC15E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50"/>
          <a:stretch/>
        </p:blipFill>
        <p:spPr>
          <a:xfrm>
            <a:off x="1487488" y="1844824"/>
            <a:ext cx="755024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7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파일 접근 권한</a:t>
            </a:r>
          </a:p>
        </p:txBody>
      </p:sp>
    </p:spTree>
    <p:extLst>
      <p:ext uri="{BB962C8B-B14F-4D97-AF65-F5344CB8AC3E}">
        <p14:creationId xmlns:p14="http://schemas.microsoft.com/office/powerpoint/2010/main" val="222687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C5709-DDFE-50A6-FAA3-64F94C3F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접근 권한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D8FB5-6831-55DC-4F30-5F5586AE72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권한 종류</a:t>
            </a:r>
          </a:p>
        </p:txBody>
      </p:sp>
      <p:pic>
        <p:nvPicPr>
          <p:cNvPr id="30" name="그림 29" descr="테이블이(가) 표시된 사진&#10;&#10;자동 생성된 설명">
            <a:extLst>
              <a:ext uri="{FF2B5EF4-FFF2-40B4-BE49-F238E27FC236}">
                <a16:creationId xmlns:a16="http://schemas.microsoft.com/office/drawing/2014/main" id="{63F6D145-EE3B-7D57-1498-E70FB34DCE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3"/>
          <a:stretch/>
        </p:blipFill>
        <p:spPr>
          <a:xfrm>
            <a:off x="695399" y="2204864"/>
            <a:ext cx="1071200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631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9198</TotalTime>
  <Words>993</Words>
  <Application>Microsoft Office PowerPoint</Application>
  <PresentationFormat>와이드스크린</PresentationFormat>
  <Paragraphs>166</Paragraphs>
  <Slides>45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2" baseType="lpstr">
      <vt:lpstr>HY견고딕</vt:lpstr>
      <vt:lpstr>Wingdings</vt:lpstr>
      <vt:lpstr>Tahoma</vt:lpstr>
      <vt:lpstr>Verdana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00 개요</vt:lpstr>
      <vt:lpstr>00. 개요</vt:lpstr>
      <vt:lpstr>01 파일 속성</vt:lpstr>
      <vt:lpstr>01. 파일 속성</vt:lpstr>
      <vt:lpstr>02 파일 접근 권한</vt:lpstr>
      <vt:lpstr>02. 파일 접근 권한</vt:lpstr>
      <vt:lpstr>02. 파일 접근 권한</vt:lpstr>
      <vt:lpstr>02. 파일 접근 권한</vt:lpstr>
      <vt:lpstr>02. 파일 접근 권한</vt:lpstr>
      <vt:lpstr>03 기호를 이용한 파일 접근 권한 변경</vt:lpstr>
      <vt:lpstr>03. 기호를 이용한 파일 접근 권한 변경</vt:lpstr>
      <vt:lpstr>03. 기호를 이용한 파일 접근 권한 변경</vt:lpstr>
      <vt:lpstr>03. 기호를 이용한 파일 접근 권한 변경</vt:lpstr>
      <vt:lpstr>기호 모드로 접근 권한 변경하기</vt:lpstr>
      <vt:lpstr>기호 모드로 접근 권한 변경하기</vt:lpstr>
      <vt:lpstr>기호 모드로 접근 권한 변경하기</vt:lpstr>
      <vt:lpstr>04 숫자를 이용한 파일 접근 권한 변경</vt:lpstr>
      <vt:lpstr>04. 숫자를 이용한 파일 접근 권한 변경</vt:lpstr>
      <vt:lpstr>04. 숫자를 이용한 파일 접근 권한 변경</vt:lpstr>
      <vt:lpstr>04. 숫자를 이용한 파일 접근 권한 변경</vt:lpstr>
      <vt:lpstr>04. 숫자를 이용한 파일 접근 권한 변경</vt:lpstr>
      <vt:lpstr>04. 숫자를 이용한 파일 접근 권한 변경</vt:lpstr>
      <vt:lpstr>04. 숫자를 이용한 파일 접근 권한 변경</vt:lpstr>
      <vt:lpstr>숫자 모드로 접근 권한 변경하기</vt:lpstr>
      <vt:lpstr>숫자 모드로 접근 권한 변경하기</vt:lpstr>
      <vt:lpstr>05 기본 접근 권한 설정</vt:lpstr>
      <vt:lpstr>05. 기본 접근 권한 설정</vt:lpstr>
      <vt:lpstr>05. 기본 접근 권한 설정</vt:lpstr>
      <vt:lpstr>05. 기본 접근 권한 설정</vt:lpstr>
      <vt:lpstr>05. 기본 접근 권한 설정</vt:lpstr>
      <vt:lpstr>05. 기본 접근 권한 설정</vt:lpstr>
      <vt:lpstr>05. 기본 접근 권한 설정</vt:lpstr>
      <vt:lpstr>기본 접근 권한 변경하기</vt:lpstr>
      <vt:lpstr>기본 접근 권한 변경하기</vt:lpstr>
      <vt:lpstr>06 특수 접근 권한 설정</vt:lpstr>
      <vt:lpstr>06. 특수 접근 권한 설정</vt:lpstr>
      <vt:lpstr>06. 특수 접근 권한 설정</vt:lpstr>
      <vt:lpstr>06. 특수 접근 권한 설정</vt:lpstr>
      <vt:lpstr>06. 특수 접근 권한 설정</vt:lpstr>
      <vt:lpstr>06. 특수 접근 권한 설정</vt:lpstr>
      <vt:lpstr>06. 특수 접근 권한 설정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FullName</cp:lastModifiedBy>
  <cp:revision>383</cp:revision>
  <dcterms:created xsi:type="dcterms:W3CDTF">2006-10-05T04:04:58Z</dcterms:created>
  <dcterms:modified xsi:type="dcterms:W3CDTF">2024-01-07T00:20:19Z</dcterms:modified>
</cp:coreProperties>
</file>