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changesInfos/changesInfo1.xml" ContentType="application/vnd.ms-powerpoint.changesinfo+xml"/>
  <Override PartName="/ppt/slides/slide7.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65" r:id="rId3"/>
    <p:sldId id="278" r:id="rId4"/>
    <p:sldId id="275" r:id="rId5"/>
    <p:sldId id="277" r:id="rId6"/>
    <p:sldId id="273" r:id="rId7"/>
    <p:sldId id="274" r:id="rId8"/>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ocument Title." id="{B68C2B71-D818-4E74-B3D0-24D0F8C917E3}">
          <p14:sldIdLst>
            <p14:sldId id="256"/>
          </p14:sldIdLst>
        </p14:section>
        <p14:section name="document History." id="{FF903505-45CE-4FDE-900C-B7F30543DFE6}">
          <p14:sldIdLst>
            <p14:sldId id="265"/>
            <p14:sldId id="276"/>
            <p14:sldId id="275"/>
            <p14:sldId id="277"/>
            <p14:sldId id="273"/>
            <p14:sldId id="274"/>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DDDDD"/>
    <a:srgbClr val="FFF2E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2173" autoAdjust="0"/>
    <p:restoredTop sz="92384" autoAdjust="0"/>
  </p:normalViewPr>
  <p:slideViewPr>
    <p:cSldViewPr>
      <p:cViewPr>
        <p:scale>
          <a:sx n="100" d="100"/>
          <a:sy n="100" d="100"/>
        </p:scale>
        <p:origin x="-1157" y="-1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pPr/>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xmlns=""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pPr/>
              <a:t>2025-01-20</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pPr/>
              <a:t>‹#›</a:t>
            </a:fld>
            <a:endParaRPr lang="ko-KR" altLang="en-US"/>
          </a:p>
        </p:txBody>
      </p:sp>
    </p:spTree>
    <p:extLst>
      <p:ext uri="{BB962C8B-B14F-4D97-AF65-F5344CB8AC3E}">
        <p14:creationId xmlns:p14="http://schemas.microsoft.com/office/powerpoint/2010/main" xmlns=""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xmlns=""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xmlns="" val="20000"/>
                    </a:ext>
                  </a:extLst>
                </a:gridCol>
                <a:gridCol w="956719">
                  <a:extLst>
                    <a:ext uri="{9D8B030D-6E8A-4147-A177-3AD203B41FA5}">
                      <a16:colId xmlns:a16="http://schemas.microsoft.com/office/drawing/2014/main" xmlns="" val="20001"/>
                    </a:ext>
                  </a:extLst>
                </a:gridCol>
                <a:gridCol w="956719">
                  <a:extLst>
                    <a:ext uri="{9D8B030D-6E8A-4147-A177-3AD203B41FA5}">
                      <a16:colId xmlns:a16="http://schemas.microsoft.com/office/drawing/2014/main" xmlns="" val="748956557"/>
                    </a:ext>
                  </a:extLst>
                </a:gridCol>
                <a:gridCol w="956719">
                  <a:extLst>
                    <a:ext uri="{9D8B030D-6E8A-4147-A177-3AD203B41FA5}">
                      <a16:colId xmlns:a16="http://schemas.microsoft.com/office/drawing/2014/main" xmlns="" val="2052663771"/>
                    </a:ext>
                  </a:extLst>
                </a:gridCol>
                <a:gridCol w="956719">
                  <a:extLst>
                    <a:ext uri="{9D8B030D-6E8A-4147-A177-3AD203B41FA5}">
                      <a16:colId xmlns:a16="http://schemas.microsoft.com/office/drawing/2014/main" xmlns="" val="1774092345"/>
                    </a:ext>
                  </a:extLst>
                </a:gridCol>
                <a:gridCol w="956719">
                  <a:extLst>
                    <a:ext uri="{9D8B030D-6E8A-4147-A177-3AD203B41FA5}">
                      <a16:colId xmlns:a16="http://schemas.microsoft.com/office/drawing/2014/main" xmlns=""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xmlns=""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xmlns=""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xmlns=""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xmlns=""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xmlns=""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xmlns="" id="{B42A6570-5196-43DE-85B2-428460B9C59C}"/>
              </a:ext>
            </a:extLst>
          </p:cNvPr>
          <p:cNvGraphicFramePr>
            <a:graphicFrameLocks noGrp="1"/>
          </p:cNvGraphicFramePr>
          <p:nvPr userDrawn="1">
            <p:extLst>
              <p:ext uri="{D42A27DB-BD31-4B8C-83A1-F6EECF244321}">
                <p14:modId xmlns:p14="http://schemas.microsoft.com/office/powerpoint/2010/main" xmlns=""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5" name="제목 개체 틀 9">
            <a:extLst>
              <a:ext uri="{FF2B5EF4-FFF2-40B4-BE49-F238E27FC236}">
                <a16:creationId xmlns:a16="http://schemas.microsoft.com/office/drawing/2014/main" xmlns=""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xmlns=""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xmlns=""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xmlns=""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xmlns="" val="20000"/>
                    </a:ext>
                  </a:extLst>
                </a:gridCol>
                <a:gridCol w="2976331">
                  <a:extLst>
                    <a:ext uri="{9D8B030D-6E8A-4147-A177-3AD203B41FA5}">
                      <a16:colId xmlns:a16="http://schemas.microsoft.com/office/drawing/2014/main" xmlns="" val="20001"/>
                    </a:ext>
                  </a:extLst>
                </a:gridCol>
                <a:gridCol w="1055397">
                  <a:extLst>
                    <a:ext uri="{9D8B030D-6E8A-4147-A177-3AD203B41FA5}">
                      <a16:colId xmlns:a16="http://schemas.microsoft.com/office/drawing/2014/main" xmlns="" val="20002"/>
                    </a:ext>
                  </a:extLst>
                </a:gridCol>
                <a:gridCol w="3361093">
                  <a:extLst>
                    <a:ext uri="{9D8B030D-6E8A-4147-A177-3AD203B41FA5}">
                      <a16:colId xmlns:a16="http://schemas.microsoft.com/office/drawing/2014/main" xmlns="" val="20003"/>
                    </a:ext>
                  </a:extLst>
                </a:gridCol>
                <a:gridCol w="2370770">
                  <a:extLst>
                    <a:ext uri="{9D8B030D-6E8A-4147-A177-3AD203B41FA5}">
                      <a16:colId xmlns:a16="http://schemas.microsoft.com/office/drawing/2014/main" xmlns="" val="20004"/>
                    </a:ext>
                  </a:extLst>
                </a:gridCol>
                <a:gridCol w="555955">
                  <a:extLst>
                    <a:ext uri="{9D8B030D-6E8A-4147-A177-3AD203B41FA5}">
                      <a16:colId xmlns:a16="http://schemas.microsoft.com/office/drawing/2014/main" xmlns="" val="20006"/>
                    </a:ext>
                  </a:extLst>
                </a:gridCol>
                <a:gridCol w="623991">
                  <a:extLst>
                    <a:ext uri="{9D8B030D-6E8A-4147-A177-3AD203B41FA5}">
                      <a16:colId xmlns:a16="http://schemas.microsoft.com/office/drawing/2014/main" xmlns=""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xmlns=""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xmlns=""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xmlns=""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xmlns="" val="2970646287"/>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xmlns="" val="20000"/>
                    </a:ext>
                  </a:extLst>
                </a:gridCol>
                <a:gridCol w="1246799">
                  <a:extLst>
                    <a:ext uri="{9D8B030D-6E8A-4147-A177-3AD203B41FA5}">
                      <a16:colId xmlns:a16="http://schemas.microsoft.com/office/drawing/2014/main" xmlns="" val="20001"/>
                    </a:ext>
                  </a:extLst>
                </a:gridCol>
                <a:gridCol w="5521529">
                  <a:extLst>
                    <a:ext uri="{9D8B030D-6E8A-4147-A177-3AD203B41FA5}">
                      <a16:colId xmlns:a16="http://schemas.microsoft.com/office/drawing/2014/main" xmlns="" val="20002"/>
                    </a:ext>
                  </a:extLst>
                </a:gridCol>
                <a:gridCol w="1068681">
                  <a:extLst>
                    <a:ext uri="{9D8B030D-6E8A-4147-A177-3AD203B41FA5}">
                      <a16:colId xmlns:a16="http://schemas.microsoft.com/office/drawing/2014/main" xmlns="" val="20004"/>
                    </a:ext>
                  </a:extLst>
                </a:gridCol>
                <a:gridCol w="979629">
                  <a:extLst>
                    <a:ext uri="{9D8B030D-6E8A-4147-A177-3AD203B41FA5}">
                      <a16:colId xmlns:a16="http://schemas.microsoft.com/office/drawing/2014/main" xmlns=""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0000/00/00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변경 또는 추가 내용을 기술해주세요</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작성자명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xmlns="" val="10015"/>
                  </a:ext>
                </a:extLst>
              </a:tr>
            </a:tbl>
          </a:graphicData>
        </a:graphic>
      </p:graphicFrame>
      <p:sp>
        <p:nvSpPr>
          <p:cNvPr id="5" name="TextBox 4">
            <a:extLst>
              <a:ext uri="{FF2B5EF4-FFF2-40B4-BE49-F238E27FC236}">
                <a16:creationId xmlns:a16="http://schemas.microsoft.com/office/drawing/2014/main" xmlns=""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2</a:t>
            </a:fld>
            <a:endParaRPr lang="ko-KR" altLang="en-US" sz="900" dirty="0"/>
          </a:p>
        </p:txBody>
      </p:sp>
    </p:spTree>
    <p:extLst>
      <p:ext uri="{BB962C8B-B14F-4D97-AF65-F5344CB8AC3E}">
        <p14:creationId xmlns:p14="http://schemas.microsoft.com/office/powerpoint/2010/main" xmlns=""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xmlns="" id="{2597D4FB-0C0F-4941-887D-E5E16C17540A}"/>
              </a:ext>
            </a:extLst>
          </p:cNvPr>
          <p:cNvGraphicFramePr>
            <a:graphicFrameLocks noGrp="1"/>
          </p:cNvGraphicFramePr>
          <p:nvPr>
            <p:extLst>
              <p:ext uri="{D42A27DB-BD31-4B8C-83A1-F6EECF244321}">
                <p14:modId xmlns:p14="http://schemas.microsoft.com/office/powerpoint/2010/main" xmlns="" val="1916490890"/>
              </p:ext>
            </p:extLst>
          </p:nvPr>
        </p:nvGraphicFramePr>
        <p:xfrm>
          <a:off x="238084" y="1268760"/>
          <a:ext cx="11787270" cy="9255808"/>
        </p:xfrm>
        <a:graphic>
          <a:graphicData uri="http://schemas.openxmlformats.org/drawingml/2006/table">
            <a:tbl>
              <a:tblPr>
                <a:tableStyleId>{5C22544A-7EE6-4342-B048-85BDC9FD1C3A}</a:tableStyleId>
              </a:tblPr>
              <a:tblGrid>
                <a:gridCol w="1071570">
                  <a:extLst>
                    <a:ext uri="{9D8B030D-6E8A-4147-A177-3AD203B41FA5}">
                      <a16:colId xmlns:a16="http://schemas.microsoft.com/office/drawing/2014/main" xmlns="" val="20000"/>
                    </a:ext>
                  </a:extLst>
                </a:gridCol>
                <a:gridCol w="1206294"/>
                <a:gridCol w="282606">
                  <a:extLst>
                    <a:ext uri="{9D8B030D-6E8A-4147-A177-3AD203B41FA5}">
                      <a16:colId xmlns:a16="http://schemas.microsoft.com/office/drawing/2014/main" xmlns="" val="20005"/>
                    </a:ext>
                  </a:extLst>
                </a:gridCol>
                <a:gridCol w="282606">
                  <a:extLst>
                    <a:ext uri="{9D8B030D-6E8A-4147-A177-3AD203B41FA5}">
                      <a16:colId xmlns:a16="http://schemas.microsoft.com/office/drawing/2014/main" xmlns="" val="1932864301"/>
                    </a:ext>
                  </a:extLst>
                </a:gridCol>
                <a:gridCol w="282606">
                  <a:extLst>
                    <a:ext uri="{9D8B030D-6E8A-4147-A177-3AD203B41FA5}">
                      <a16:colId xmlns:a16="http://schemas.microsoft.com/office/drawing/2014/main" xmlns="" val="627806087"/>
                    </a:ext>
                  </a:extLst>
                </a:gridCol>
                <a:gridCol w="282606">
                  <a:extLst>
                    <a:ext uri="{9D8B030D-6E8A-4147-A177-3AD203B41FA5}">
                      <a16:colId xmlns:a16="http://schemas.microsoft.com/office/drawing/2014/main" xmlns="" val="371778404"/>
                    </a:ext>
                  </a:extLst>
                </a:gridCol>
                <a:gridCol w="282606">
                  <a:extLst>
                    <a:ext uri="{9D8B030D-6E8A-4147-A177-3AD203B41FA5}">
                      <a16:colId xmlns:a16="http://schemas.microsoft.com/office/drawing/2014/main" xmlns="" val="305405284"/>
                    </a:ext>
                  </a:extLst>
                </a:gridCol>
                <a:gridCol w="282606">
                  <a:extLst>
                    <a:ext uri="{9D8B030D-6E8A-4147-A177-3AD203B41FA5}">
                      <a16:colId xmlns:a16="http://schemas.microsoft.com/office/drawing/2014/main" xmlns="" val="29543921"/>
                    </a:ext>
                  </a:extLst>
                </a:gridCol>
                <a:gridCol w="282606">
                  <a:extLst>
                    <a:ext uri="{9D8B030D-6E8A-4147-A177-3AD203B41FA5}">
                      <a16:colId xmlns:a16="http://schemas.microsoft.com/office/drawing/2014/main" xmlns="" val="4273928552"/>
                    </a:ext>
                  </a:extLst>
                </a:gridCol>
                <a:gridCol w="282606">
                  <a:extLst>
                    <a:ext uri="{9D8B030D-6E8A-4147-A177-3AD203B41FA5}">
                      <a16:colId xmlns:a16="http://schemas.microsoft.com/office/drawing/2014/main" xmlns="" val="844272191"/>
                    </a:ext>
                  </a:extLst>
                </a:gridCol>
                <a:gridCol w="282606">
                  <a:extLst>
                    <a:ext uri="{9D8B030D-6E8A-4147-A177-3AD203B41FA5}">
                      <a16:colId xmlns:a16="http://schemas.microsoft.com/office/drawing/2014/main" xmlns="" val="1347387674"/>
                    </a:ext>
                  </a:extLst>
                </a:gridCol>
                <a:gridCol w="282606">
                  <a:extLst>
                    <a:ext uri="{9D8B030D-6E8A-4147-A177-3AD203B41FA5}">
                      <a16:colId xmlns:a16="http://schemas.microsoft.com/office/drawing/2014/main" xmlns="" val="1781131391"/>
                    </a:ext>
                  </a:extLst>
                </a:gridCol>
                <a:gridCol w="282606">
                  <a:extLst>
                    <a:ext uri="{9D8B030D-6E8A-4147-A177-3AD203B41FA5}">
                      <a16:colId xmlns:a16="http://schemas.microsoft.com/office/drawing/2014/main" xmlns="" val="384615516"/>
                    </a:ext>
                  </a:extLst>
                </a:gridCol>
                <a:gridCol w="282606">
                  <a:extLst>
                    <a:ext uri="{9D8B030D-6E8A-4147-A177-3AD203B41FA5}">
                      <a16:colId xmlns:a16="http://schemas.microsoft.com/office/drawing/2014/main" xmlns="" val="2585931872"/>
                    </a:ext>
                  </a:extLst>
                </a:gridCol>
                <a:gridCol w="282606">
                  <a:extLst>
                    <a:ext uri="{9D8B030D-6E8A-4147-A177-3AD203B41FA5}">
                      <a16:colId xmlns:a16="http://schemas.microsoft.com/office/drawing/2014/main" xmlns="" val="1608020694"/>
                    </a:ext>
                  </a:extLst>
                </a:gridCol>
                <a:gridCol w="282606">
                  <a:extLst>
                    <a:ext uri="{9D8B030D-6E8A-4147-A177-3AD203B41FA5}">
                      <a16:colId xmlns:a16="http://schemas.microsoft.com/office/drawing/2014/main" xmlns="" val="4164423105"/>
                    </a:ext>
                  </a:extLst>
                </a:gridCol>
                <a:gridCol w="282606">
                  <a:extLst>
                    <a:ext uri="{9D8B030D-6E8A-4147-A177-3AD203B41FA5}">
                      <a16:colId xmlns:a16="http://schemas.microsoft.com/office/drawing/2014/main" xmlns="" val="3233058977"/>
                    </a:ext>
                  </a:extLst>
                </a:gridCol>
                <a:gridCol w="282606">
                  <a:extLst>
                    <a:ext uri="{9D8B030D-6E8A-4147-A177-3AD203B41FA5}">
                      <a16:colId xmlns:a16="http://schemas.microsoft.com/office/drawing/2014/main" xmlns="" val="2889151618"/>
                    </a:ext>
                  </a:extLst>
                </a:gridCol>
                <a:gridCol w="282606">
                  <a:extLst>
                    <a:ext uri="{9D8B030D-6E8A-4147-A177-3AD203B41FA5}">
                      <a16:colId xmlns:a16="http://schemas.microsoft.com/office/drawing/2014/main" xmlns="" val="560411669"/>
                    </a:ext>
                  </a:extLst>
                </a:gridCol>
                <a:gridCol w="282606">
                  <a:extLst>
                    <a:ext uri="{9D8B030D-6E8A-4147-A177-3AD203B41FA5}">
                      <a16:colId xmlns:a16="http://schemas.microsoft.com/office/drawing/2014/main" xmlns="" val="3884846165"/>
                    </a:ext>
                  </a:extLst>
                </a:gridCol>
                <a:gridCol w="282606">
                  <a:extLst>
                    <a:ext uri="{9D8B030D-6E8A-4147-A177-3AD203B41FA5}">
                      <a16:colId xmlns:a16="http://schemas.microsoft.com/office/drawing/2014/main" xmlns="" val="1129982004"/>
                    </a:ext>
                  </a:extLst>
                </a:gridCol>
                <a:gridCol w="282606">
                  <a:extLst>
                    <a:ext uri="{9D8B030D-6E8A-4147-A177-3AD203B41FA5}">
                      <a16:colId xmlns:a16="http://schemas.microsoft.com/office/drawing/2014/main" xmlns="" val="921361012"/>
                    </a:ext>
                  </a:extLst>
                </a:gridCol>
                <a:gridCol w="282606">
                  <a:extLst>
                    <a:ext uri="{9D8B030D-6E8A-4147-A177-3AD203B41FA5}">
                      <a16:colId xmlns:a16="http://schemas.microsoft.com/office/drawing/2014/main" xmlns="" val="1082313226"/>
                    </a:ext>
                  </a:extLst>
                </a:gridCol>
                <a:gridCol w="282606">
                  <a:extLst>
                    <a:ext uri="{9D8B030D-6E8A-4147-A177-3AD203B41FA5}">
                      <a16:colId xmlns:a16="http://schemas.microsoft.com/office/drawing/2014/main" xmlns="" val="3555641462"/>
                    </a:ext>
                  </a:extLst>
                </a:gridCol>
                <a:gridCol w="282606">
                  <a:extLst>
                    <a:ext uri="{9D8B030D-6E8A-4147-A177-3AD203B41FA5}">
                      <a16:colId xmlns:a16="http://schemas.microsoft.com/office/drawing/2014/main" xmlns="" val="2046748408"/>
                    </a:ext>
                  </a:extLst>
                </a:gridCol>
                <a:gridCol w="282606">
                  <a:extLst>
                    <a:ext uri="{9D8B030D-6E8A-4147-A177-3AD203B41FA5}">
                      <a16:colId xmlns:a16="http://schemas.microsoft.com/office/drawing/2014/main" xmlns="" val="61301162"/>
                    </a:ext>
                  </a:extLst>
                </a:gridCol>
                <a:gridCol w="282606">
                  <a:extLst>
                    <a:ext uri="{9D8B030D-6E8A-4147-A177-3AD203B41FA5}">
                      <a16:colId xmlns:a16="http://schemas.microsoft.com/office/drawing/2014/main" xmlns="" val="151961678"/>
                    </a:ext>
                  </a:extLst>
                </a:gridCol>
                <a:gridCol w="282606">
                  <a:extLst>
                    <a:ext uri="{9D8B030D-6E8A-4147-A177-3AD203B41FA5}">
                      <a16:colId xmlns:a16="http://schemas.microsoft.com/office/drawing/2014/main" xmlns="" val="3307757913"/>
                    </a:ext>
                  </a:extLst>
                </a:gridCol>
                <a:gridCol w="282606">
                  <a:extLst>
                    <a:ext uri="{9D8B030D-6E8A-4147-A177-3AD203B41FA5}">
                      <a16:colId xmlns:a16="http://schemas.microsoft.com/office/drawing/2014/main" xmlns="" val="2537069362"/>
                    </a:ext>
                  </a:extLst>
                </a:gridCol>
                <a:gridCol w="282606">
                  <a:extLst>
                    <a:ext uri="{9D8B030D-6E8A-4147-A177-3AD203B41FA5}">
                      <a16:colId xmlns:a16="http://schemas.microsoft.com/office/drawing/2014/main" xmlns="" val="3220850051"/>
                    </a:ext>
                  </a:extLst>
                </a:gridCol>
                <a:gridCol w="282606">
                  <a:extLst>
                    <a:ext uri="{9D8B030D-6E8A-4147-A177-3AD203B41FA5}">
                      <a16:colId xmlns:a16="http://schemas.microsoft.com/office/drawing/2014/main" xmlns="" val="4047037587"/>
                    </a:ext>
                  </a:extLst>
                </a:gridCol>
                <a:gridCol w="1313832">
                  <a:extLst>
                    <a:ext uri="{9D8B030D-6E8A-4147-A177-3AD203B41FA5}">
                      <a16:colId xmlns:a16="http://schemas.microsoft.com/office/drawing/2014/main" xmlns=""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1">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marL="0" marR="0" indent="0" algn="ctr" defTabSz="914400" rtl="0" eaLnBrk="1" fontAlgn="auto" latinLnBrk="1" hangingPunct="1">
                        <a:lnSpc>
                          <a:spcPct val="100000"/>
                        </a:lnSpc>
                        <a:spcBef>
                          <a:spcPts val="0"/>
                        </a:spcBef>
                        <a:spcAft>
                          <a:spcPts val="0"/>
                        </a:spcAft>
                        <a:buClrTx/>
                        <a:buSzTx/>
                        <a:buFontTx/>
                        <a:buNone/>
                        <a:tabLst/>
                        <a:defRPr/>
                      </a:pP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1">
                  <a:txBody>
                    <a:bodyPr/>
                    <a:lstStyle/>
                    <a:p>
                      <a:pPr marL="171450" indent="-171450" algn="just" latinLnBrk="1">
                        <a:lnSpc>
                          <a:spcPct val="130000"/>
                        </a:lnSpc>
                        <a:buFont typeface="Arial" panose="020B0604020202020204" pitchFamily="34" charset="0"/>
                        <a:buChar char="•"/>
                      </a:pPr>
                      <a:r>
                        <a:rPr lang="ko-KR" altLang="en-US" sz="900" dirty="0" smtClean="0"/>
                        <a:t>현대 스포츠에서는 선수들의 기술적 역량뿐만 아니라 심리적 안정과 강인함이 중요한 요소로 자리 잡고 있습니다</a:t>
                      </a:r>
                      <a:r>
                        <a:rPr lang="en-US" altLang="ko-KR" sz="900" dirty="0" smtClean="0"/>
                        <a:t>. </a:t>
                      </a:r>
                      <a:r>
                        <a:rPr lang="ko-KR" altLang="en-US" sz="900" dirty="0" smtClean="0"/>
                        <a:t>이는 경기 전</a:t>
                      </a:r>
                      <a:r>
                        <a:rPr lang="en-US" altLang="ko-KR" sz="900" dirty="0" smtClean="0"/>
                        <a:t>, </a:t>
                      </a:r>
                      <a:r>
                        <a:rPr lang="ko-KR" altLang="en-US" sz="900" dirty="0" smtClean="0"/>
                        <a:t>중</a:t>
                      </a:r>
                      <a:r>
                        <a:rPr lang="en-US" altLang="ko-KR" sz="900" dirty="0" smtClean="0"/>
                        <a:t>, </a:t>
                      </a:r>
                      <a:r>
                        <a:rPr lang="ko-KR" altLang="en-US" sz="900" dirty="0" smtClean="0"/>
                        <a:t>후뿐만 아니라 일상생활에서도 큰 영향을 미칩니다</a:t>
                      </a:r>
                      <a:r>
                        <a:rPr lang="en-US" altLang="ko-KR" sz="900" dirty="0" smtClean="0"/>
                        <a:t>. </a:t>
                      </a:r>
                      <a:r>
                        <a:rPr lang="ko-KR" altLang="en-US" sz="900" dirty="0" smtClean="0"/>
                        <a:t>또한</a:t>
                      </a:r>
                      <a:r>
                        <a:rPr lang="en-US" altLang="ko-KR" sz="900" dirty="0" smtClean="0"/>
                        <a:t>, </a:t>
                      </a:r>
                      <a:r>
                        <a:rPr lang="ko-KR" altLang="en-US" sz="900" dirty="0" smtClean="0"/>
                        <a:t>선수들뿐만 아니라 선수의 학부모와 지도자 역시 심리적 건강이 팀과 선수의 성과에 중요한 영향을 미칩니다</a:t>
                      </a:r>
                      <a:r>
                        <a:rPr lang="en-US" altLang="ko-KR" sz="900" dirty="0" smtClean="0"/>
                        <a:t>. </a:t>
                      </a:r>
                      <a:r>
                        <a:rPr lang="ko-KR" altLang="en-US" sz="900" dirty="0" smtClean="0"/>
                        <a:t>하지만 심리 상담에 대한 인식 부족과 거부감으로 인해 상담이 활성화되지 못하고 있는 실정입니다</a:t>
                      </a:r>
                      <a:r>
                        <a:rPr lang="en-US" altLang="ko-KR" sz="900" dirty="0" smtClean="0"/>
                        <a:t>. </a:t>
                      </a:r>
                      <a:r>
                        <a:rPr lang="ko-KR" altLang="en-US" sz="900" dirty="0" smtClean="0"/>
                        <a:t>이를 해결하고자 더 많은 사람들이 심리 상담을 쉽게 접할 수 있도록 본 서비스를 기획하게 되었습니다</a:t>
                      </a:r>
                      <a:r>
                        <a:rPr lang="en-US" altLang="ko-KR" sz="900" dirty="0" smtClean="0"/>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1">
                  <a:txBody>
                    <a:bodyPr/>
                    <a:lstStyle/>
                    <a:p>
                      <a:pPr marL="171450" indent="-171450" algn="just" latinLnBrk="1">
                        <a:lnSpc>
                          <a:spcPct val="130000"/>
                        </a:lnSpc>
                        <a:buFont typeface="Arial" panose="020B0604020202020204" pitchFamily="34" charset="0"/>
                        <a:buChar char="•"/>
                      </a:pPr>
                      <a:r>
                        <a:rPr lang="ko-KR" altLang="en-US" sz="900" dirty="0" smtClean="0"/>
                        <a:t>스포츠심리는 선수 개인과 팀의 성과뿐만 아니라 스포츠 활동 전반에 걸쳐 중요한 역할을 합니다</a:t>
                      </a:r>
                      <a:r>
                        <a:rPr lang="en-US" altLang="ko-KR" sz="900" dirty="0" smtClean="0"/>
                        <a:t>. </a:t>
                      </a:r>
                      <a:r>
                        <a:rPr lang="ko-KR" altLang="en-US" sz="900" dirty="0" smtClean="0"/>
                        <a:t>그러나 많은 선수와 지도자</a:t>
                      </a:r>
                      <a:r>
                        <a:rPr lang="en-US" altLang="ko-KR" sz="900" dirty="0" smtClean="0"/>
                        <a:t>, </a:t>
                      </a:r>
                      <a:r>
                        <a:rPr lang="ko-KR" altLang="en-US" sz="900" dirty="0" smtClean="0"/>
                        <a:t>학부모가 심리 상담을 받는 데 부담을 느끼고 있으며</a:t>
                      </a:r>
                      <a:r>
                        <a:rPr lang="en-US" altLang="ko-KR" sz="900" dirty="0" smtClean="0"/>
                        <a:t>, </a:t>
                      </a:r>
                      <a:r>
                        <a:rPr lang="ko-KR" altLang="en-US" sz="900" dirty="0" smtClean="0"/>
                        <a:t>물리적 거리로 인해 상담의 </a:t>
                      </a:r>
                      <a:r>
                        <a:rPr lang="ko-KR" altLang="en-US" sz="900" dirty="0" err="1" smtClean="0"/>
                        <a:t>접근성이</a:t>
                      </a:r>
                      <a:r>
                        <a:rPr lang="ko-KR" altLang="en-US" sz="900" dirty="0" smtClean="0"/>
                        <a:t> 떨어지는 경우도 많습니다</a:t>
                      </a:r>
                      <a:r>
                        <a:rPr lang="en-US" altLang="ko-KR" sz="900" dirty="0" smtClean="0"/>
                        <a:t>. </a:t>
                      </a:r>
                      <a:r>
                        <a:rPr lang="ko-KR" altLang="en-US" sz="900" dirty="0" smtClean="0"/>
                        <a:t>본 서비스는 온라인을 통해 심리 상태를 진단하고 피드백을 제공하며</a:t>
                      </a:r>
                      <a:r>
                        <a:rPr lang="en-US" altLang="ko-KR" sz="900" dirty="0" smtClean="0"/>
                        <a:t>, </a:t>
                      </a:r>
                      <a:r>
                        <a:rPr lang="ko-KR" altLang="en-US" sz="900" dirty="0" smtClean="0"/>
                        <a:t>대면 상담이 부담스러운 고객들도 보다 편안하게 상담을 신청할 수 있는 환경을 제공하는 것을 목표로 합니다</a:t>
                      </a:r>
                      <a:r>
                        <a:rPr lang="en-US" altLang="ko-KR" sz="900" dirty="0" smtClean="0"/>
                        <a:t>.</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1">
                  <a:txBody>
                    <a:bodyPr/>
                    <a:lstStyle/>
                    <a:p>
                      <a:pPr marL="171450" indent="-171450" algn="just" latinLnBrk="1">
                        <a:lnSpc>
                          <a:spcPct val="130000"/>
                        </a:lnSpc>
                        <a:buFont typeface="Arial" panose="020B0604020202020204" pitchFamily="34" charset="0"/>
                        <a:buChar char="•"/>
                      </a:pPr>
                      <a:r>
                        <a:rPr lang="en-US" altLang="ko-KR" sz="900" dirty="0" smtClean="0"/>
                        <a:t>1. </a:t>
                      </a:r>
                      <a:r>
                        <a:rPr lang="ko-KR" altLang="en-US" sz="900" dirty="0" smtClean="0"/>
                        <a:t>온라인으로 간편하게 심리 진단 테스트를 진행하고 결과를 확인할 수 있어 </a:t>
                      </a:r>
                      <a:r>
                        <a:rPr lang="ko-KR" altLang="en-US" sz="900" dirty="0" err="1" smtClean="0"/>
                        <a:t>접근성이</a:t>
                      </a:r>
                      <a:r>
                        <a:rPr lang="ko-KR" altLang="en-US" sz="900" dirty="0" smtClean="0"/>
                        <a:t> 향상됩니다</a:t>
                      </a:r>
                      <a:r>
                        <a:rPr lang="en-US" altLang="ko-KR" sz="900" dirty="0" smtClean="0"/>
                        <a:t>.</a:t>
                      </a:r>
                    </a:p>
                    <a:p>
                      <a:pPr marL="171450" indent="-171450" algn="just" latinLnBrk="1">
                        <a:lnSpc>
                          <a:spcPct val="130000"/>
                        </a:lnSpc>
                        <a:buFont typeface="Arial" panose="020B0604020202020204" pitchFamily="34" charset="0"/>
                        <a:buChar char="•"/>
                      </a:pPr>
                      <a:r>
                        <a:rPr lang="en-US" altLang="ko-KR" sz="900" dirty="0" smtClean="0"/>
                        <a:t>2. </a:t>
                      </a:r>
                      <a:r>
                        <a:rPr lang="ko-KR" altLang="en-US" sz="900" dirty="0" smtClean="0"/>
                        <a:t>대면 상담이 어려운 고객도 온라인을 통해 본인의 심리 상태를 정확히 </a:t>
                      </a:r>
                      <a:r>
                        <a:rPr lang="ko-KR" altLang="en-US" sz="900" dirty="0" err="1" smtClean="0"/>
                        <a:t>상담사에게</a:t>
                      </a:r>
                      <a:r>
                        <a:rPr lang="ko-KR" altLang="en-US" sz="900" dirty="0" smtClean="0"/>
                        <a:t> 전달할 수 있어 맞춤형 피드백을 받을 수 있습니다</a:t>
                      </a:r>
                      <a:r>
                        <a:rPr lang="en-US" altLang="ko-KR" sz="900" dirty="0" smtClean="0"/>
                        <a:t>.</a:t>
                      </a:r>
                    </a:p>
                    <a:p>
                      <a:pPr marL="171450" indent="-171450" algn="just" latinLnBrk="1">
                        <a:lnSpc>
                          <a:spcPct val="130000"/>
                        </a:lnSpc>
                        <a:buFont typeface="Arial" panose="020B0604020202020204" pitchFamily="34" charset="0"/>
                        <a:buChar char="•"/>
                      </a:pPr>
                      <a:r>
                        <a:rPr lang="en-US" altLang="ko-KR" sz="900" dirty="0" smtClean="0"/>
                        <a:t>3. </a:t>
                      </a:r>
                      <a:r>
                        <a:rPr lang="ko-KR" altLang="en-US" sz="900" dirty="0" smtClean="0"/>
                        <a:t>심리 상태를 데이터 기반으로 진단하고 분석하여 상담의 질을 높이고</a:t>
                      </a:r>
                      <a:r>
                        <a:rPr lang="en-US" altLang="ko-KR" sz="900" dirty="0" smtClean="0"/>
                        <a:t>, </a:t>
                      </a:r>
                      <a:r>
                        <a:rPr lang="ko-KR" altLang="en-US" sz="900" dirty="0" smtClean="0"/>
                        <a:t>스포츠심리 상담의 활성화를 기대할 수 있습니다</a:t>
                      </a:r>
                      <a:r>
                        <a:rPr lang="en-US" altLang="ko-KR" sz="900" dirty="0" smtClean="0"/>
                        <a:t>.</a:t>
                      </a:r>
                    </a:p>
                    <a:p>
                      <a:pPr marL="171450" indent="-171450" algn="just" latinLnBrk="1">
                        <a:lnSpc>
                          <a:spcPct val="130000"/>
                        </a:lnSpc>
                        <a:buFont typeface="Arial" panose="020B0604020202020204" pitchFamily="34" charset="0"/>
                        <a:buChar char="•"/>
                      </a:pPr>
                      <a:r>
                        <a:rPr lang="en-US" altLang="ko-KR" sz="900" dirty="0" smtClean="0"/>
                        <a:t>4. </a:t>
                      </a:r>
                      <a:r>
                        <a:rPr lang="ko-KR" altLang="en-US" sz="900" dirty="0" smtClean="0"/>
                        <a:t>선수</a:t>
                      </a:r>
                      <a:r>
                        <a:rPr lang="en-US" altLang="ko-KR" sz="900" dirty="0" smtClean="0"/>
                        <a:t>, </a:t>
                      </a:r>
                      <a:r>
                        <a:rPr lang="ko-KR" altLang="en-US" sz="900" dirty="0" smtClean="0"/>
                        <a:t>학부모</a:t>
                      </a:r>
                      <a:r>
                        <a:rPr lang="en-US" altLang="ko-KR" sz="900" dirty="0" smtClean="0"/>
                        <a:t>, </a:t>
                      </a:r>
                      <a:r>
                        <a:rPr lang="ko-KR" altLang="en-US" sz="900" dirty="0" smtClean="0"/>
                        <a:t>지도자 모두의 심리적 건강을 개선함으로써 팀의 성과와 만족도를 향상시킬 수 있습니다</a:t>
                      </a:r>
                      <a:r>
                        <a:rPr lang="en-US" altLang="ko-KR" sz="900" dirty="0" smtClean="0"/>
                        <a:t>.</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10003"/>
                  </a:ext>
                </a:extLst>
              </a:tr>
              <a:tr h="2771582">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1">
                  <a:txBody>
                    <a:bodyPr/>
                    <a:lstStyle/>
                    <a:p>
                      <a:r>
                        <a:rPr lang="en-US" altLang="ko-KR" sz="900" b="1" dirty="0" smtClean="0"/>
                        <a:t>1. </a:t>
                      </a:r>
                      <a:r>
                        <a:rPr lang="ko-KR" altLang="en-US" sz="900" b="1" dirty="0" smtClean="0"/>
                        <a:t>로그인 화면</a:t>
                      </a:r>
                      <a:endParaRPr lang="ko-KR" altLang="en-US" sz="900" dirty="0" smtClean="0"/>
                    </a:p>
                    <a:p>
                      <a:r>
                        <a:rPr lang="ko-KR" altLang="en-US" sz="900" dirty="0" smtClean="0"/>
                        <a:t> </a:t>
                      </a:r>
                      <a:r>
                        <a:rPr lang="en-US" altLang="ko-KR" sz="900" dirty="0" smtClean="0"/>
                        <a:t>- </a:t>
                      </a:r>
                      <a:r>
                        <a:rPr lang="ko-KR" altLang="en-US" sz="900" dirty="0" smtClean="0"/>
                        <a:t>로그인 기능</a:t>
                      </a:r>
                      <a:r>
                        <a:rPr lang="en-US" altLang="ko-KR" sz="900" dirty="0" smtClean="0"/>
                        <a:t>(</a:t>
                      </a:r>
                      <a:r>
                        <a:rPr lang="ko-KR" altLang="en-US" sz="900" dirty="0" smtClean="0"/>
                        <a:t>성공 시 메인 화면으로 이동</a:t>
                      </a:r>
                      <a:r>
                        <a:rPr lang="en-US" altLang="ko-KR" sz="900" dirty="0" smtClean="0"/>
                        <a:t>) + "</a:t>
                      </a:r>
                      <a:r>
                        <a:rPr lang="ko-KR" altLang="en-US" sz="900" dirty="0" err="1" smtClean="0"/>
                        <a:t>회원명</a:t>
                      </a:r>
                      <a:r>
                        <a:rPr lang="en-US" altLang="ko-KR" sz="900" dirty="0" smtClean="0"/>
                        <a:t>"</a:t>
                      </a:r>
                      <a:r>
                        <a:rPr lang="ko-KR" altLang="en-US" sz="900" dirty="0" smtClean="0"/>
                        <a:t>님 반갑습니다 </a:t>
                      </a:r>
                      <a:r>
                        <a:rPr lang="ko-KR" altLang="en-US" sz="900" dirty="0" err="1" smtClean="0"/>
                        <a:t>알림창</a:t>
                      </a:r>
                      <a:r>
                        <a:rPr lang="ko-KR" altLang="en-US" sz="900" dirty="0" smtClean="0"/>
                        <a:t> 출력</a:t>
                      </a:r>
                      <a:endParaRPr lang="en-US" altLang="ko-KR" sz="900" dirty="0" smtClean="0"/>
                    </a:p>
                    <a:p>
                      <a:r>
                        <a:rPr lang="ko-KR" altLang="en-US" sz="900" dirty="0" smtClean="0"/>
                        <a:t> </a:t>
                      </a:r>
                      <a:r>
                        <a:rPr lang="en-US" altLang="ko-KR" sz="900" dirty="0" smtClean="0"/>
                        <a:t>- </a:t>
                      </a:r>
                      <a:r>
                        <a:rPr lang="ko-KR" altLang="en-US" sz="900" dirty="0" smtClean="0"/>
                        <a:t>회원가입</a:t>
                      </a:r>
                      <a:r>
                        <a:rPr lang="en-US" altLang="ko-KR" sz="900" dirty="0" smtClean="0"/>
                        <a:t>, </a:t>
                      </a:r>
                      <a:r>
                        <a:rPr lang="ko-KR" altLang="en-US" sz="900" dirty="0" smtClean="0"/>
                        <a:t>아이디 찾기</a:t>
                      </a:r>
                      <a:r>
                        <a:rPr lang="en-US" altLang="ko-KR" sz="900" dirty="0" smtClean="0"/>
                        <a:t>, </a:t>
                      </a:r>
                      <a:r>
                        <a:rPr lang="ko-KR" altLang="en-US" sz="900" dirty="0" smtClean="0"/>
                        <a:t>비밀번호 재설정</a:t>
                      </a:r>
                    </a:p>
                    <a:p>
                      <a:r>
                        <a:rPr lang="en-US" altLang="ko-KR" sz="900" b="1" dirty="0" smtClean="0"/>
                        <a:t>2. </a:t>
                      </a:r>
                      <a:r>
                        <a:rPr lang="ko-KR" altLang="en-US" sz="900" b="1" dirty="0" smtClean="0"/>
                        <a:t>회원가입 화면</a:t>
                      </a:r>
                      <a:endParaRPr lang="ko-KR" altLang="en-US" sz="900" dirty="0" smtClean="0"/>
                    </a:p>
                    <a:p>
                      <a:r>
                        <a:rPr lang="ko-KR" altLang="en-US" sz="900" dirty="0" smtClean="0"/>
                        <a:t> </a:t>
                      </a:r>
                      <a:r>
                        <a:rPr lang="en-US" altLang="ko-KR" sz="900" dirty="0" smtClean="0"/>
                        <a:t>- </a:t>
                      </a:r>
                      <a:r>
                        <a:rPr lang="ko-KR" altLang="en-US" sz="900" dirty="0" smtClean="0"/>
                        <a:t>이름</a:t>
                      </a:r>
                      <a:r>
                        <a:rPr lang="en-US" altLang="ko-KR" sz="900" dirty="0" smtClean="0"/>
                        <a:t>, </a:t>
                      </a:r>
                      <a:r>
                        <a:rPr lang="ko-KR" altLang="en-US" sz="900" dirty="0" smtClean="0"/>
                        <a:t>생년월일</a:t>
                      </a:r>
                      <a:r>
                        <a:rPr lang="en-US" altLang="ko-KR" sz="900" dirty="0" smtClean="0"/>
                        <a:t>, </a:t>
                      </a:r>
                      <a:r>
                        <a:rPr lang="ko-KR" altLang="en-US" sz="900" dirty="0" smtClean="0"/>
                        <a:t>아이디</a:t>
                      </a:r>
                      <a:r>
                        <a:rPr lang="en-US" altLang="ko-KR" sz="900" dirty="0" smtClean="0"/>
                        <a:t>(</a:t>
                      </a:r>
                      <a:r>
                        <a:rPr lang="ko-KR" altLang="en-US" sz="900" dirty="0" smtClean="0"/>
                        <a:t>중복확인</a:t>
                      </a:r>
                      <a:r>
                        <a:rPr lang="en-US" altLang="ko-KR" sz="900" dirty="0" smtClean="0"/>
                        <a:t>), </a:t>
                      </a:r>
                      <a:r>
                        <a:rPr lang="ko-KR" altLang="en-US" sz="900" dirty="0" smtClean="0"/>
                        <a:t>비밀번호</a:t>
                      </a:r>
                      <a:r>
                        <a:rPr lang="en-US" altLang="ko-KR" sz="900" dirty="0" smtClean="0"/>
                        <a:t>(</a:t>
                      </a:r>
                      <a:r>
                        <a:rPr lang="ko-KR" altLang="en-US" sz="900" dirty="0" smtClean="0"/>
                        <a:t>재입력 포함</a:t>
                      </a:r>
                      <a:r>
                        <a:rPr lang="en-US" altLang="ko-KR" sz="900" dirty="0" smtClean="0"/>
                        <a:t>), </a:t>
                      </a:r>
                      <a:r>
                        <a:rPr lang="ko-KR" altLang="en-US" sz="900" dirty="0" smtClean="0"/>
                        <a:t>연락처</a:t>
                      </a:r>
                      <a:r>
                        <a:rPr lang="en-US" altLang="ko-KR" sz="900" dirty="0" smtClean="0"/>
                        <a:t>, </a:t>
                      </a:r>
                      <a:r>
                        <a:rPr lang="ko-KR" altLang="en-US" sz="900" dirty="0" err="1" smtClean="0"/>
                        <a:t>이메일</a:t>
                      </a:r>
                      <a:r>
                        <a:rPr lang="en-US" altLang="ko-KR" sz="900" dirty="0" smtClean="0"/>
                        <a:t>, </a:t>
                      </a:r>
                      <a:r>
                        <a:rPr lang="ko-KR" altLang="en-US" sz="900" dirty="0" smtClean="0"/>
                        <a:t>주소</a:t>
                      </a:r>
                      <a:r>
                        <a:rPr lang="en-US" altLang="ko-KR" sz="900" dirty="0" smtClean="0"/>
                        <a:t>, </a:t>
                      </a:r>
                      <a:r>
                        <a:rPr lang="ko-KR" altLang="en-US" sz="900" dirty="0" smtClean="0"/>
                        <a:t>소속</a:t>
                      </a:r>
                      <a:r>
                        <a:rPr lang="en-US" altLang="ko-KR" sz="900" dirty="0" smtClean="0"/>
                        <a:t>, </a:t>
                      </a:r>
                      <a:r>
                        <a:rPr lang="ko-KR" altLang="en-US" sz="900" dirty="0" smtClean="0"/>
                        <a:t>대상 선택</a:t>
                      </a:r>
                      <a:r>
                        <a:rPr lang="en-US" altLang="ko-KR" sz="900" dirty="0" smtClean="0"/>
                        <a:t>(</a:t>
                      </a:r>
                      <a:r>
                        <a:rPr lang="ko-KR" altLang="en-US" sz="900" dirty="0" smtClean="0"/>
                        <a:t>선수</a:t>
                      </a:r>
                      <a:r>
                        <a:rPr lang="en-US" altLang="ko-KR" sz="900" dirty="0" smtClean="0"/>
                        <a:t>, </a:t>
                      </a:r>
                      <a:r>
                        <a:rPr lang="ko-KR" altLang="en-US" sz="900" dirty="0" smtClean="0"/>
                        <a:t>학부모</a:t>
                      </a:r>
                      <a:r>
                        <a:rPr lang="en-US" altLang="ko-KR" sz="900" dirty="0" smtClean="0"/>
                        <a:t>, </a:t>
                      </a:r>
                      <a:r>
                        <a:rPr lang="ko-KR" altLang="en-US" sz="900" dirty="0" smtClean="0"/>
                        <a:t>지도자</a:t>
                      </a:r>
                      <a:r>
                        <a:rPr lang="en-US" altLang="ko-KR" sz="900" dirty="0" smtClean="0"/>
                        <a:t>) </a:t>
                      </a:r>
                      <a:r>
                        <a:rPr lang="ko-KR" altLang="en-US" sz="900" dirty="0" smtClean="0"/>
                        <a:t>입력 후 회원 정보 저장</a:t>
                      </a:r>
                    </a:p>
                    <a:p>
                      <a:r>
                        <a:rPr lang="en-US" altLang="ko-KR" sz="900" b="1" dirty="0" smtClean="0"/>
                        <a:t>3. </a:t>
                      </a:r>
                      <a:r>
                        <a:rPr lang="ko-KR" altLang="en-US" sz="900" b="1" dirty="0" smtClean="0"/>
                        <a:t>회원가입 완료 화면</a:t>
                      </a:r>
                      <a:endParaRPr lang="ko-KR" altLang="en-US" sz="900" dirty="0" smtClean="0"/>
                    </a:p>
                    <a:p>
                      <a:r>
                        <a:rPr lang="ko-KR" altLang="en-US" sz="900" dirty="0" smtClean="0"/>
                        <a:t> </a:t>
                      </a:r>
                      <a:r>
                        <a:rPr lang="en-US" altLang="ko-KR" sz="900" dirty="0" smtClean="0"/>
                        <a:t>- </a:t>
                      </a:r>
                      <a:r>
                        <a:rPr lang="ko-KR" altLang="en-US" sz="900" dirty="0" smtClean="0"/>
                        <a:t>로그인 페이지로 이동 </a:t>
                      </a:r>
                      <a:r>
                        <a:rPr lang="en-US" altLang="ko-KR" sz="900" dirty="0" smtClean="0"/>
                        <a:t>+ "</a:t>
                      </a:r>
                      <a:r>
                        <a:rPr lang="ko-KR" altLang="en-US" sz="900" dirty="0" smtClean="0"/>
                        <a:t>회원가입이 완료되었습니다</a:t>
                      </a:r>
                      <a:r>
                        <a:rPr lang="en-US" altLang="ko-KR" sz="900" dirty="0" smtClean="0"/>
                        <a:t>" </a:t>
                      </a:r>
                      <a:r>
                        <a:rPr lang="ko-KR" altLang="en-US" sz="900" dirty="0" smtClean="0"/>
                        <a:t>문구 출력</a:t>
                      </a:r>
                    </a:p>
                    <a:p>
                      <a:r>
                        <a:rPr lang="en-US" altLang="ko-KR" sz="900" b="1" dirty="0" smtClean="0"/>
                        <a:t>4.</a:t>
                      </a:r>
                      <a:r>
                        <a:rPr lang="ko-KR" altLang="en-US" sz="900" b="1" dirty="0" smtClean="0"/>
                        <a:t>심리 진단 테스트 화면</a:t>
                      </a:r>
                      <a:endParaRPr lang="ko-KR" altLang="en-US" sz="900" dirty="0" smtClean="0"/>
                    </a:p>
                    <a:p>
                      <a:r>
                        <a:rPr lang="ko-KR" altLang="en-US" sz="900" dirty="0" smtClean="0"/>
                        <a:t> </a:t>
                      </a:r>
                      <a:r>
                        <a:rPr lang="en-US" altLang="ko-KR" sz="900" dirty="0" smtClean="0"/>
                        <a:t>- </a:t>
                      </a:r>
                      <a:r>
                        <a:rPr lang="ko-KR" altLang="en-US" sz="900" dirty="0" smtClean="0"/>
                        <a:t>대상에 따른 질문지 제공 및 작성</a:t>
                      </a:r>
                    </a:p>
                    <a:p>
                      <a:r>
                        <a:rPr lang="ko-KR" altLang="en-US" sz="900" dirty="0" smtClean="0"/>
                        <a:t> </a:t>
                      </a:r>
                      <a:r>
                        <a:rPr lang="en-US" altLang="ko-KR" sz="900" dirty="0" smtClean="0"/>
                        <a:t>- </a:t>
                      </a:r>
                      <a:r>
                        <a:rPr lang="ko-KR" altLang="en-US" sz="900" dirty="0" smtClean="0"/>
                        <a:t>결과 도출</a:t>
                      </a:r>
                      <a:r>
                        <a:rPr lang="en-US" altLang="ko-KR" sz="900" dirty="0" smtClean="0"/>
                        <a:t>(</a:t>
                      </a:r>
                      <a:r>
                        <a:rPr lang="ko-KR" altLang="en-US" sz="900" dirty="0" smtClean="0"/>
                        <a:t>그래프 및 피드백 출력</a:t>
                      </a:r>
                      <a:r>
                        <a:rPr lang="en-US" altLang="ko-KR" sz="900" dirty="0" smtClean="0"/>
                        <a:t>)</a:t>
                      </a:r>
                    </a:p>
                    <a:p>
                      <a:r>
                        <a:rPr lang="ko-KR" altLang="en-US" sz="900" dirty="0" smtClean="0"/>
                        <a:t> </a:t>
                      </a:r>
                      <a:r>
                        <a:rPr lang="en-US" altLang="ko-KR" sz="900" dirty="0" smtClean="0"/>
                        <a:t>- </a:t>
                      </a:r>
                      <a:r>
                        <a:rPr lang="ko-KR" altLang="en-US" sz="900" dirty="0" smtClean="0"/>
                        <a:t>상담신청</a:t>
                      </a:r>
                      <a:r>
                        <a:rPr lang="en-US" altLang="ko-KR" sz="900" dirty="0" smtClean="0"/>
                        <a:t>(</a:t>
                      </a:r>
                      <a:r>
                        <a:rPr lang="ko-KR" altLang="en-US" sz="900" dirty="0" smtClean="0"/>
                        <a:t>진단결과 </a:t>
                      </a:r>
                      <a:r>
                        <a:rPr lang="en-US" altLang="ko-KR" sz="900" dirty="0" smtClean="0"/>
                        <a:t>+ </a:t>
                      </a:r>
                      <a:r>
                        <a:rPr lang="ko-KR" altLang="en-US" sz="900" dirty="0" smtClean="0"/>
                        <a:t>문의내용 </a:t>
                      </a:r>
                      <a:r>
                        <a:rPr lang="ko-KR" altLang="en-US" sz="900" dirty="0" err="1" smtClean="0"/>
                        <a:t>상담사에게</a:t>
                      </a:r>
                      <a:r>
                        <a:rPr lang="ko-KR" altLang="en-US" sz="900" dirty="0" smtClean="0"/>
                        <a:t> 전송</a:t>
                      </a:r>
                      <a:r>
                        <a:rPr lang="en-US" altLang="ko-KR" sz="900" dirty="0" smtClean="0"/>
                        <a:t>)</a:t>
                      </a:r>
                    </a:p>
                    <a:p>
                      <a:r>
                        <a:rPr lang="en-US" altLang="ko-KR" sz="900" b="1" dirty="0" smtClean="0"/>
                        <a:t>5. </a:t>
                      </a:r>
                      <a:r>
                        <a:rPr lang="ko-KR" altLang="en-US" sz="900" b="1" dirty="0" smtClean="0"/>
                        <a:t>관리자 전용 화면</a:t>
                      </a:r>
                      <a:endParaRPr lang="ko-KR" altLang="en-US" sz="900" dirty="0" smtClean="0"/>
                    </a:p>
                    <a:p>
                      <a:r>
                        <a:rPr lang="ko-KR" altLang="en-US" sz="900" dirty="0" smtClean="0"/>
                        <a:t> </a:t>
                      </a:r>
                      <a:r>
                        <a:rPr lang="en-US" altLang="ko-KR" sz="900" dirty="0" smtClean="0"/>
                        <a:t>- </a:t>
                      </a:r>
                      <a:r>
                        <a:rPr lang="ko-KR" altLang="en-US" sz="900" dirty="0" smtClean="0"/>
                        <a:t>상담 신청 내용 및 회원 정보 리스트 조회</a:t>
                      </a:r>
                    </a:p>
                    <a:p>
                      <a:r>
                        <a:rPr lang="en-US" altLang="ko-KR" sz="900" b="1" dirty="0" smtClean="0"/>
                        <a:t>6. </a:t>
                      </a:r>
                      <a:r>
                        <a:rPr lang="ko-KR" altLang="en-US" sz="900" b="1" dirty="0" smtClean="0"/>
                        <a:t>온라인 상담 게시판</a:t>
                      </a:r>
                      <a:endParaRPr lang="ko-KR" altLang="en-US" sz="900" dirty="0" smtClean="0"/>
                    </a:p>
                    <a:p>
                      <a:r>
                        <a:rPr lang="ko-KR" altLang="en-US" sz="900" dirty="0" smtClean="0"/>
                        <a:t> </a:t>
                      </a:r>
                      <a:r>
                        <a:rPr lang="en-US" altLang="ko-KR" sz="900" dirty="0" smtClean="0"/>
                        <a:t>- </a:t>
                      </a:r>
                      <a:r>
                        <a:rPr lang="ko-KR" altLang="en-US" sz="900" dirty="0" err="1" smtClean="0"/>
                        <a:t>게시글</a:t>
                      </a:r>
                      <a:r>
                        <a:rPr lang="ko-KR" altLang="en-US" sz="900" dirty="0" smtClean="0"/>
                        <a:t> 작성</a:t>
                      </a:r>
                      <a:r>
                        <a:rPr lang="en-US" altLang="ko-KR" sz="900" dirty="0" smtClean="0"/>
                        <a:t>, </a:t>
                      </a:r>
                      <a:r>
                        <a:rPr lang="ko-KR" altLang="en-US" sz="900" dirty="0" smtClean="0"/>
                        <a:t>검색</a:t>
                      </a:r>
                      <a:r>
                        <a:rPr lang="en-US" altLang="ko-KR" sz="900" dirty="0" smtClean="0"/>
                        <a:t>, </a:t>
                      </a:r>
                      <a:r>
                        <a:rPr lang="ko-KR" altLang="en-US" sz="900" dirty="0" smtClean="0"/>
                        <a:t>수정</a:t>
                      </a:r>
                      <a:r>
                        <a:rPr lang="en-US" altLang="ko-KR" sz="900" dirty="0" smtClean="0"/>
                        <a:t>, </a:t>
                      </a:r>
                      <a:r>
                        <a:rPr lang="ko-KR" altLang="en-US" sz="900" dirty="0" smtClean="0"/>
                        <a:t>삭제 기능</a:t>
                      </a:r>
                    </a:p>
                    <a:p>
                      <a:r>
                        <a:rPr lang="ko-KR" altLang="en-US" sz="900" dirty="0" smtClean="0"/>
                        <a:t> </a:t>
                      </a:r>
                      <a:r>
                        <a:rPr lang="en-US" altLang="ko-KR" sz="900" dirty="0" smtClean="0"/>
                        <a:t>- </a:t>
                      </a:r>
                      <a:r>
                        <a:rPr lang="ko-KR" altLang="en-US" sz="900" dirty="0" smtClean="0"/>
                        <a:t>작성자만 </a:t>
                      </a:r>
                      <a:r>
                        <a:rPr lang="ko-KR" altLang="en-US" sz="900" dirty="0" err="1" smtClean="0"/>
                        <a:t>게시글</a:t>
                      </a:r>
                      <a:r>
                        <a:rPr lang="ko-KR" altLang="en-US" sz="900" dirty="0" smtClean="0"/>
                        <a:t> 수정</a:t>
                      </a:r>
                      <a:r>
                        <a:rPr lang="en-US" altLang="ko-KR" sz="900" dirty="0" smtClean="0"/>
                        <a:t>/</a:t>
                      </a:r>
                      <a:r>
                        <a:rPr lang="ko-KR" altLang="en-US" sz="900" dirty="0" smtClean="0"/>
                        <a:t>삭제 가능</a:t>
                      </a:r>
                      <a:r>
                        <a:rPr lang="en-US" altLang="ko-KR" sz="900" dirty="0" smtClean="0"/>
                        <a:t>(</a:t>
                      </a:r>
                      <a:r>
                        <a:rPr lang="ko-KR" altLang="en-US" sz="900" dirty="0" smtClean="0"/>
                        <a:t>비밀번호 인증</a:t>
                      </a:r>
                      <a:r>
                        <a:rPr lang="en-US" altLang="ko-KR" sz="900" dirty="0" smtClean="0"/>
                        <a:t>)</a:t>
                      </a:r>
                    </a:p>
                    <a:p>
                      <a:r>
                        <a:rPr lang="en-US" altLang="ko-KR" sz="900" b="1" dirty="0" smtClean="0"/>
                        <a:t>7. </a:t>
                      </a:r>
                      <a:r>
                        <a:rPr lang="ko-KR" altLang="en-US" sz="900" b="1" dirty="0" err="1" smtClean="0"/>
                        <a:t>게시글</a:t>
                      </a:r>
                      <a:r>
                        <a:rPr lang="ko-KR" altLang="en-US" sz="900" b="1" dirty="0" smtClean="0"/>
                        <a:t> 상세 화면</a:t>
                      </a:r>
                      <a:endParaRPr lang="ko-KR" altLang="en-US" sz="900" dirty="0" smtClean="0"/>
                    </a:p>
                    <a:p>
                      <a:r>
                        <a:rPr lang="ko-KR" altLang="en-US" sz="900" dirty="0" smtClean="0"/>
                        <a:t> </a:t>
                      </a:r>
                      <a:r>
                        <a:rPr lang="en-US" altLang="ko-KR" sz="900" dirty="0" smtClean="0"/>
                        <a:t>- </a:t>
                      </a:r>
                      <a:r>
                        <a:rPr lang="ko-KR" altLang="en-US" sz="900" dirty="0" smtClean="0"/>
                        <a:t>제목</a:t>
                      </a:r>
                      <a:r>
                        <a:rPr lang="en-US" altLang="ko-KR" sz="900" dirty="0" smtClean="0"/>
                        <a:t>, </a:t>
                      </a:r>
                      <a:r>
                        <a:rPr lang="ko-KR" altLang="en-US" sz="900" dirty="0" smtClean="0"/>
                        <a:t>내용 표시 및 수정</a:t>
                      </a:r>
                      <a:r>
                        <a:rPr lang="en-US" altLang="ko-KR" sz="900" dirty="0" smtClean="0"/>
                        <a:t>/</a:t>
                      </a:r>
                      <a:r>
                        <a:rPr lang="ko-KR" altLang="en-US" sz="900" dirty="0" smtClean="0"/>
                        <a:t>삭제</a:t>
                      </a:r>
                      <a:r>
                        <a:rPr lang="en-US" altLang="ko-KR" sz="900" dirty="0" smtClean="0"/>
                        <a:t>/</a:t>
                      </a:r>
                      <a:r>
                        <a:rPr lang="ko-KR" altLang="en-US" sz="900" dirty="0" smtClean="0"/>
                        <a:t>저장</a:t>
                      </a:r>
                      <a:r>
                        <a:rPr lang="en-US" altLang="ko-KR" sz="900" dirty="0" smtClean="0"/>
                        <a:t>/</a:t>
                      </a:r>
                      <a:r>
                        <a:rPr lang="ko-KR" altLang="en-US" sz="900" dirty="0" smtClean="0"/>
                        <a:t>목록 기능</a:t>
                      </a:r>
                    </a:p>
                    <a:p>
                      <a:r>
                        <a:rPr lang="en-US" altLang="ko-KR" sz="900" b="1" dirty="0" smtClean="0"/>
                        <a:t>8. </a:t>
                      </a:r>
                      <a:r>
                        <a:rPr lang="ko-KR" altLang="en-US" sz="900" b="1" dirty="0" smtClean="0"/>
                        <a:t>관리자 상담 결과 화면</a:t>
                      </a:r>
                      <a:endParaRPr lang="ko-KR" altLang="en-US" sz="900" dirty="0" smtClean="0"/>
                    </a:p>
                    <a:p>
                      <a:r>
                        <a:rPr lang="ko-KR" altLang="en-US" sz="900" dirty="0" smtClean="0"/>
                        <a:t> </a:t>
                      </a:r>
                      <a:r>
                        <a:rPr lang="en-US" altLang="ko-KR" sz="900" dirty="0" smtClean="0"/>
                        <a:t>- </a:t>
                      </a:r>
                      <a:r>
                        <a:rPr lang="ko-KR" altLang="en-US" sz="900" dirty="0" smtClean="0"/>
                        <a:t>질문지 내용</a:t>
                      </a:r>
                      <a:r>
                        <a:rPr lang="en-US" altLang="ko-KR" sz="900" dirty="0" smtClean="0"/>
                        <a:t>, </a:t>
                      </a:r>
                      <a:r>
                        <a:rPr lang="ko-KR" altLang="en-US" sz="900" dirty="0" smtClean="0"/>
                        <a:t>결과</a:t>
                      </a:r>
                      <a:r>
                        <a:rPr lang="en-US" altLang="ko-KR" sz="900" dirty="0" smtClean="0"/>
                        <a:t>, </a:t>
                      </a:r>
                      <a:r>
                        <a:rPr lang="ko-KR" altLang="en-US" sz="900" dirty="0" smtClean="0"/>
                        <a:t>문의 사항</a:t>
                      </a:r>
                      <a:r>
                        <a:rPr lang="en-US" altLang="ko-KR" sz="900" dirty="0" smtClean="0"/>
                        <a:t>, </a:t>
                      </a:r>
                      <a:r>
                        <a:rPr lang="ko-KR" altLang="en-US" sz="900" dirty="0" smtClean="0"/>
                        <a:t>회원 정보 표시</a:t>
                      </a:r>
                    </a:p>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3921827172"/>
                  </a:ext>
                </a:extLst>
              </a:tr>
              <a:tr h="1659330">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1">
                  <a:txBody>
                    <a:bodyPr/>
                    <a:lstStyle/>
                    <a:p>
                      <a:pPr marL="171450" indent="-171450" algn="just" latinLnBrk="1">
                        <a:lnSpc>
                          <a:spcPct val="130000"/>
                        </a:lnSpc>
                        <a:buFont typeface="Arial" panose="020B0604020202020204" pitchFamily="34" charset="0"/>
                        <a:buChar char="•"/>
                      </a:pPr>
                      <a:r>
                        <a:rPr lang="en-US" altLang="ko-KR" sz="900" dirty="0" smtClean="0">
                          <a:solidFill>
                            <a:schemeClr val="tx1"/>
                          </a:solidFill>
                          <a:latin typeface="+mn-ea"/>
                          <a:ea typeface="+mn-ea"/>
                        </a:rPr>
                        <a:t>1.</a:t>
                      </a:r>
                      <a:r>
                        <a:rPr lang="en-US" altLang="ko-KR" sz="900" baseline="0" dirty="0" smtClean="0">
                          <a:solidFill>
                            <a:schemeClr val="tx1"/>
                          </a:solidFill>
                          <a:latin typeface="+mn-ea"/>
                          <a:ea typeface="+mn-ea"/>
                        </a:rPr>
                        <a:t>  </a:t>
                      </a:r>
                      <a:r>
                        <a:rPr lang="ko-KR" altLang="en-US" sz="900" baseline="0" dirty="0" smtClean="0">
                          <a:solidFill>
                            <a:schemeClr val="tx1"/>
                          </a:solidFill>
                          <a:latin typeface="+mn-ea"/>
                          <a:ea typeface="+mn-ea"/>
                        </a:rPr>
                        <a:t>기능</a:t>
                      </a:r>
                      <a:r>
                        <a:rPr lang="en-US" altLang="ko-KR" sz="900" baseline="0" dirty="0" smtClean="0">
                          <a:solidFill>
                            <a:schemeClr val="tx1"/>
                          </a:solidFill>
                          <a:latin typeface="+mn-ea"/>
                          <a:ea typeface="+mn-ea"/>
                        </a:rPr>
                        <a:t> </a:t>
                      </a:r>
                      <a:r>
                        <a:rPr lang="ko-KR" altLang="en-US" sz="900" baseline="0" dirty="0" smtClean="0">
                          <a:solidFill>
                            <a:schemeClr val="tx1"/>
                          </a:solidFill>
                          <a:latin typeface="+mn-ea"/>
                          <a:ea typeface="+mn-ea"/>
                        </a:rPr>
                        <a:t>중심 개발</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en-US" altLang="ko-KR" sz="900" baseline="0" dirty="0" smtClean="0">
                          <a:solidFill>
                            <a:schemeClr val="tx1"/>
                          </a:solidFill>
                          <a:latin typeface="+mn-ea"/>
                          <a:ea typeface="+mn-ea"/>
                        </a:rPr>
                        <a:t> - </a:t>
                      </a:r>
                      <a:r>
                        <a:rPr lang="ko-KR" altLang="en-US" sz="900" baseline="0" dirty="0" smtClean="0">
                          <a:solidFill>
                            <a:schemeClr val="tx1"/>
                          </a:solidFill>
                          <a:latin typeface="+mn-ea"/>
                          <a:ea typeface="+mn-ea"/>
                        </a:rPr>
                        <a:t>초기 개발 단계에서는 디자인보다는 핵심 기능 구현에 집중하여 서비스의 본질적인 역할을 수행할 수 있도록 개발 진행</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en-US" altLang="ko-KR" sz="900" baseline="0" dirty="0" smtClean="0">
                          <a:solidFill>
                            <a:schemeClr val="tx1"/>
                          </a:solidFill>
                          <a:latin typeface="+mn-ea"/>
                          <a:ea typeface="+mn-ea"/>
                        </a:rPr>
                        <a:t>2. </a:t>
                      </a:r>
                      <a:r>
                        <a:rPr lang="ko-KR" altLang="en-US" sz="900" baseline="0" dirty="0" smtClean="0">
                          <a:solidFill>
                            <a:schemeClr val="tx1"/>
                          </a:solidFill>
                          <a:latin typeface="+mn-ea"/>
                          <a:ea typeface="+mn-ea"/>
                        </a:rPr>
                        <a:t>추후 확장 가능성</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en-US" altLang="ko-KR" sz="900" baseline="0" dirty="0" smtClean="0">
                          <a:solidFill>
                            <a:schemeClr val="tx1"/>
                          </a:solidFill>
                          <a:latin typeface="+mn-ea"/>
                          <a:ea typeface="+mn-ea"/>
                        </a:rPr>
                        <a:t> - </a:t>
                      </a:r>
                      <a:r>
                        <a:rPr lang="ko-KR" altLang="en-US" sz="900" baseline="0" dirty="0" err="1" smtClean="0">
                          <a:solidFill>
                            <a:schemeClr val="tx1"/>
                          </a:solidFill>
                          <a:latin typeface="+mn-ea"/>
                          <a:ea typeface="+mn-ea"/>
                        </a:rPr>
                        <a:t>메인화면에</a:t>
                      </a:r>
                      <a:r>
                        <a:rPr lang="en-US" altLang="ko-KR" sz="900" baseline="0" dirty="0" smtClean="0">
                          <a:solidFill>
                            <a:schemeClr val="tx1"/>
                          </a:solidFill>
                          <a:latin typeface="+mn-ea"/>
                          <a:ea typeface="+mn-ea"/>
                        </a:rPr>
                        <a:t> </a:t>
                      </a:r>
                      <a:r>
                        <a:rPr lang="ko-KR" altLang="en-US" sz="900" baseline="0" dirty="0" smtClean="0">
                          <a:solidFill>
                            <a:schemeClr val="tx1"/>
                          </a:solidFill>
                          <a:latin typeface="+mn-ea"/>
                          <a:ea typeface="+mn-ea"/>
                        </a:rPr>
                        <a:t>상담 사례나 통계 기능을 추가하여 사용자에게 유용한 정보를 제공할 수 있는 구조 설계</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en-US" altLang="ko-KR" sz="900" baseline="0" dirty="0" smtClean="0">
                          <a:solidFill>
                            <a:schemeClr val="tx1"/>
                          </a:solidFill>
                          <a:latin typeface="+mn-ea"/>
                          <a:ea typeface="+mn-ea"/>
                        </a:rPr>
                        <a:t> - </a:t>
                      </a:r>
                      <a:r>
                        <a:rPr lang="ko-KR" altLang="en-US" sz="900" baseline="0" dirty="0" smtClean="0">
                          <a:solidFill>
                            <a:schemeClr val="tx1"/>
                          </a:solidFill>
                          <a:latin typeface="+mn-ea"/>
                          <a:ea typeface="+mn-ea"/>
                        </a:rPr>
                        <a:t>비대면 줌 상담 기능</a:t>
                      </a:r>
                      <a:r>
                        <a:rPr lang="en-US" altLang="ko-KR" sz="900" baseline="0" dirty="0" smtClean="0">
                          <a:solidFill>
                            <a:schemeClr val="tx1"/>
                          </a:solidFill>
                          <a:latin typeface="+mn-ea"/>
                          <a:ea typeface="+mn-ea"/>
                        </a:rPr>
                        <a:t>(</a:t>
                      </a:r>
                      <a:r>
                        <a:rPr lang="ko-KR" altLang="en-US" sz="900" baseline="0" dirty="0" smtClean="0">
                          <a:solidFill>
                            <a:schemeClr val="tx1"/>
                          </a:solidFill>
                          <a:latin typeface="+mn-ea"/>
                          <a:ea typeface="+mn-ea"/>
                        </a:rPr>
                        <a:t>심리 상담의 </a:t>
                      </a:r>
                      <a:r>
                        <a:rPr lang="ko-KR" altLang="en-US" sz="900" baseline="0" dirty="0" err="1" smtClean="0">
                          <a:solidFill>
                            <a:schemeClr val="tx1"/>
                          </a:solidFill>
                          <a:latin typeface="+mn-ea"/>
                          <a:ea typeface="+mn-ea"/>
                        </a:rPr>
                        <a:t>접근성을</a:t>
                      </a:r>
                      <a:r>
                        <a:rPr lang="ko-KR" altLang="en-US" sz="900" baseline="0" dirty="0" smtClean="0">
                          <a:solidFill>
                            <a:schemeClr val="tx1"/>
                          </a:solidFill>
                          <a:latin typeface="+mn-ea"/>
                          <a:ea typeface="+mn-ea"/>
                        </a:rPr>
                        <a:t> 높이기 위해 비대면 상담 옵션을 추가로 제공</a:t>
                      </a:r>
                      <a:r>
                        <a:rPr lang="en-US" altLang="ko-KR" sz="900" baseline="0" dirty="0" smtClean="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en-US" altLang="ko-KR" sz="900" baseline="0" dirty="0" smtClean="0">
                          <a:solidFill>
                            <a:schemeClr val="tx1"/>
                          </a:solidFill>
                          <a:latin typeface="+mn-ea"/>
                          <a:ea typeface="+mn-ea"/>
                        </a:rPr>
                        <a:t>3. </a:t>
                      </a:r>
                      <a:r>
                        <a:rPr lang="ko-KR" altLang="en-US" sz="900" baseline="0" dirty="0" smtClean="0">
                          <a:solidFill>
                            <a:schemeClr val="tx1"/>
                          </a:solidFill>
                          <a:latin typeface="+mn-ea"/>
                          <a:ea typeface="+mn-ea"/>
                        </a:rPr>
                        <a:t>직관적인 메뉴 구성과 간단한 프로세스를 통해 사용자 </a:t>
                      </a:r>
                      <a:r>
                        <a:rPr lang="ko-KR" altLang="en-US" sz="900" baseline="0" dirty="0" err="1" smtClean="0">
                          <a:solidFill>
                            <a:schemeClr val="tx1"/>
                          </a:solidFill>
                          <a:latin typeface="+mn-ea"/>
                          <a:ea typeface="+mn-ea"/>
                        </a:rPr>
                        <a:t>접근성을</a:t>
                      </a:r>
                      <a:r>
                        <a:rPr lang="ko-KR" altLang="en-US" sz="900" baseline="0" dirty="0" smtClean="0">
                          <a:solidFill>
                            <a:schemeClr val="tx1"/>
                          </a:solidFill>
                          <a:latin typeface="+mn-ea"/>
                          <a:ea typeface="+mn-ea"/>
                        </a:rPr>
                        <a:t> 높임</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4171527082"/>
                  </a:ext>
                </a:extLst>
              </a:tr>
              <a:tr h="147693">
                <a:tc gridSpan="32">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xmlns="" val="3616981493"/>
                  </a:ext>
                </a:extLst>
              </a:tr>
              <a:tr h="291709">
                <a:tc rowSpan="2" gridSpan="2">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rowSpan="2" hMerge="1">
                  <a:txBody>
                    <a:bodyPr/>
                    <a:lstStyle/>
                    <a:p>
                      <a:pPr latinLnBrk="1"/>
                      <a:endParaRPr lang="ko-KR" altLang="en-US"/>
                    </a:p>
                  </a:txBody>
                  <a:tcPr/>
                </a:tc>
                <a:tc gridSpan="7">
                  <a:txBody>
                    <a:bodyPr/>
                    <a:lstStyle/>
                    <a:p>
                      <a:pPr marL="0" indent="0" algn="just" latinLnBrk="1">
                        <a:lnSpc>
                          <a:spcPct val="130000"/>
                        </a:lnSpc>
                        <a:buFont typeface="Arial" panose="020B0604020202020204" pitchFamily="34" charset="0"/>
                        <a:buNone/>
                      </a:pPr>
                      <a:endParaRPr lang="en-US" altLang="ko-KR" sz="8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endParaRPr lang="en-US" altLang="ko-KR" sz="8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xmlns="" val="3209983131"/>
                  </a:ext>
                </a:extLst>
              </a:tr>
              <a:tr h="291709">
                <a:tc gridSpan="2"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vMerge="1">
                  <a:txBody>
                    <a:bodyPr/>
                    <a:lstStyle/>
                    <a:p>
                      <a:pPr latinLnBrk="1"/>
                      <a:endParaRPr lang="ko-KR" altLang="en-US"/>
                    </a:p>
                  </a:txBody>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301870032"/>
                  </a:ext>
                </a:extLst>
              </a:tr>
              <a:tr h="212347">
                <a:tc gridSpan="2">
                  <a:txBody>
                    <a:bodyPr/>
                    <a:lstStyle/>
                    <a:p>
                      <a:pPr marL="0" indent="0" algn="r" latinLnBrk="1">
                        <a:lnSpc>
                          <a:spcPct val="120000"/>
                        </a:lnSpc>
                        <a:buFont typeface="Arial" panose="020B0604020202020204" pitchFamily="34" charset="0"/>
                        <a:buNone/>
                      </a:pP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807584751"/>
                  </a:ext>
                </a:extLst>
              </a:tr>
              <a:tr h="133033">
                <a:tc gridSpan="2">
                  <a:txBody>
                    <a:bodyPr/>
                    <a:lstStyle/>
                    <a:p>
                      <a:pPr marL="0" indent="0" algn="r" latinLnBrk="1">
                        <a:lnSpc>
                          <a:spcPct val="120000"/>
                        </a:lnSpc>
                        <a:buFont typeface="Arial" panose="020B0604020202020204" pitchFamily="34" charset="0"/>
                        <a:buNone/>
                      </a:pP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2009021828"/>
                  </a:ext>
                </a:extLst>
              </a:tr>
              <a:tr h="125727">
                <a:tc gridSpan="2">
                  <a:txBody>
                    <a:bodyPr/>
                    <a:lstStyle/>
                    <a:p>
                      <a:pPr marL="0" indent="0" algn="r" latinLnBrk="1">
                        <a:lnSpc>
                          <a:spcPct val="120000"/>
                        </a:lnSpc>
                        <a:buFont typeface="Arial" panose="020B0604020202020204" pitchFamily="34" charset="0"/>
                        <a:buNone/>
                      </a:pP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82463912"/>
                  </a:ext>
                </a:extLst>
              </a:tr>
              <a:tr h="125727">
                <a:tc gridSpan="2">
                  <a:txBody>
                    <a:bodyPr/>
                    <a:lstStyle/>
                    <a:p>
                      <a:pPr marL="0" indent="0" algn="r" latinLnBrk="1">
                        <a:lnSpc>
                          <a:spcPct val="120000"/>
                        </a:lnSpc>
                        <a:buFont typeface="Arial" panose="020B0604020202020204" pitchFamily="34" charset="0"/>
                        <a:buNone/>
                      </a:pP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773015604"/>
                  </a:ext>
                </a:extLst>
              </a:tr>
              <a:tr h="125727">
                <a:tc gridSpan="2">
                  <a:txBody>
                    <a:bodyPr/>
                    <a:lstStyle/>
                    <a:p>
                      <a:pPr marL="0" indent="0" algn="r" latinLnBrk="1">
                        <a:lnSpc>
                          <a:spcPct val="120000"/>
                        </a:lnSpc>
                        <a:buFont typeface="Arial" panose="020B0604020202020204" pitchFamily="34" charset="0"/>
                        <a:buNone/>
                      </a:pPr>
                      <a:endParaRPr lang="en-US" altLang="ko-KR"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502992516"/>
                  </a:ext>
                </a:extLst>
              </a:tr>
              <a:tr h="125727">
                <a:tc gridSpan="2">
                  <a:txBody>
                    <a:bodyPr/>
                    <a:lstStyle/>
                    <a:p>
                      <a:pPr marL="0" indent="0" algn="r" latinLnBrk="1">
                        <a:lnSpc>
                          <a:spcPct val="120000"/>
                        </a:lnSpc>
                        <a:buFont typeface="Arial" panose="020B0604020202020204" pitchFamily="34" charset="0"/>
                        <a:buNone/>
                      </a:pPr>
                      <a:endParaRPr lang="en-US" altLang="ko-KR"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xmlns="" val="2990935818"/>
                  </a:ext>
                </a:extLst>
              </a:tr>
            </a:tbl>
          </a:graphicData>
        </a:graphic>
      </p:graphicFrame>
      <p:sp>
        <p:nvSpPr>
          <p:cNvPr id="5" name="TextBox 4">
            <a:extLst>
              <a:ext uri="{FF2B5EF4-FFF2-40B4-BE49-F238E27FC236}">
                <a16:creationId xmlns:a16="http://schemas.microsoft.com/office/drawing/2014/main" xmlns=""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3</a:t>
            </a:fld>
            <a:endParaRPr lang="ko-KR" altLang="en-US" sz="900" dirty="0"/>
          </a:p>
        </p:txBody>
      </p:sp>
    </p:spTree>
    <p:extLst>
      <p:ext uri="{BB962C8B-B14F-4D97-AF65-F5344CB8AC3E}">
        <p14:creationId xmlns:p14="http://schemas.microsoft.com/office/powerpoint/2010/main" xmlns="" val="3982823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xmlns="" id="{8B87A678-AF99-4807-A120-CB661ED337F4}"/>
              </a:ext>
            </a:extLst>
          </p:cNvPr>
          <p:cNvGraphicFramePr>
            <a:graphicFrameLocks noGrp="1"/>
          </p:cNvGraphicFramePr>
          <p:nvPr>
            <p:extLst>
              <p:ext uri="{D42A27DB-BD31-4B8C-83A1-F6EECF244321}">
                <p14:modId xmlns:p14="http://schemas.microsoft.com/office/powerpoint/2010/main" xmlns="" val="1047586838"/>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xmlns="" val="554055183"/>
                    </a:ext>
                  </a:extLst>
                </a:gridCol>
                <a:gridCol w="2130236">
                  <a:extLst>
                    <a:ext uri="{9D8B030D-6E8A-4147-A177-3AD203B41FA5}">
                      <a16:colId xmlns:a16="http://schemas.microsoft.com/office/drawing/2014/main" xmlns="" val="20000"/>
                    </a:ext>
                  </a:extLst>
                </a:gridCol>
                <a:gridCol w="2257591">
                  <a:extLst>
                    <a:ext uri="{9D8B030D-6E8A-4147-A177-3AD203B41FA5}">
                      <a16:colId xmlns:a16="http://schemas.microsoft.com/office/drawing/2014/main" xmlns="" val="20001"/>
                    </a:ext>
                  </a:extLst>
                </a:gridCol>
                <a:gridCol w="2192190">
                  <a:extLst>
                    <a:ext uri="{9D8B030D-6E8A-4147-A177-3AD203B41FA5}">
                      <a16:colId xmlns:a16="http://schemas.microsoft.com/office/drawing/2014/main" xmlns="" val="20004"/>
                    </a:ext>
                  </a:extLst>
                </a:gridCol>
                <a:gridCol w="2035603">
                  <a:extLst>
                    <a:ext uri="{9D8B030D-6E8A-4147-A177-3AD203B41FA5}">
                      <a16:colId xmlns:a16="http://schemas.microsoft.com/office/drawing/2014/main" xmlns=""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bl>
          </a:graphicData>
        </a:graphic>
      </p:graphicFrame>
      <p:sp>
        <p:nvSpPr>
          <p:cNvPr id="6" name="순서도: 수행의 시작/종료 5">
            <a:extLst>
              <a:ext uri="{FF2B5EF4-FFF2-40B4-BE49-F238E27FC236}">
                <a16:creationId xmlns:a16="http://schemas.microsoft.com/office/drawing/2014/main" xmlns=""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xmlns=""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8" name="순서도: 처리 7">
            <a:extLst>
              <a:ext uri="{FF2B5EF4-FFF2-40B4-BE49-F238E27FC236}">
                <a16:creationId xmlns:a16="http://schemas.microsoft.com/office/drawing/2014/main" xmlns=""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xmlns=""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xmlns=""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xmlns=""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xmlns=""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xmlns=""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xmlns=""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xmlns=""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26" name="직선 화살표 연결선 25">
            <a:extLst>
              <a:ext uri="{FF2B5EF4-FFF2-40B4-BE49-F238E27FC236}">
                <a16:creationId xmlns:a16="http://schemas.microsoft.com/office/drawing/2014/main" xmlns=""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xmlns=""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xmlns=""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xmlns=""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xmlns=""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37" name="연결선: 꺾임 36">
            <a:extLst>
              <a:ext uri="{FF2B5EF4-FFF2-40B4-BE49-F238E27FC236}">
                <a16:creationId xmlns:a16="http://schemas.microsoft.com/office/drawing/2014/main" xmlns=""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xmlns=""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xmlns=""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4" name="순서도: 처리 43">
            <a:extLst>
              <a:ext uri="{FF2B5EF4-FFF2-40B4-BE49-F238E27FC236}">
                <a16:creationId xmlns:a16="http://schemas.microsoft.com/office/drawing/2014/main" xmlns=""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5" name="순서도: 처리 44">
            <a:extLst>
              <a:ext uri="{FF2B5EF4-FFF2-40B4-BE49-F238E27FC236}">
                <a16:creationId xmlns:a16="http://schemas.microsoft.com/office/drawing/2014/main" xmlns=""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46" name="순서도: 처리 45">
            <a:extLst>
              <a:ext uri="{FF2B5EF4-FFF2-40B4-BE49-F238E27FC236}">
                <a16:creationId xmlns:a16="http://schemas.microsoft.com/office/drawing/2014/main" xmlns=""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47" name="직선 화살표 연결선 46">
            <a:extLst>
              <a:ext uri="{FF2B5EF4-FFF2-40B4-BE49-F238E27FC236}">
                <a16:creationId xmlns:a16="http://schemas.microsoft.com/office/drawing/2014/main" xmlns=""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xmlns=""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xmlns=""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55" name="직선 화살표 연결선 54">
            <a:extLst>
              <a:ext uri="{FF2B5EF4-FFF2-40B4-BE49-F238E27FC236}">
                <a16:creationId xmlns:a16="http://schemas.microsoft.com/office/drawing/2014/main" xmlns=""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xmlns=""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xmlns=""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xmlns=""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65" name="직선 화살표 연결선 64">
            <a:extLst>
              <a:ext uri="{FF2B5EF4-FFF2-40B4-BE49-F238E27FC236}">
                <a16:creationId xmlns:a16="http://schemas.microsoft.com/office/drawing/2014/main" xmlns=""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xmlns=""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76" name="직사각형 75">
            <a:extLst>
              <a:ext uri="{FF2B5EF4-FFF2-40B4-BE49-F238E27FC236}">
                <a16:creationId xmlns:a16="http://schemas.microsoft.com/office/drawing/2014/main" xmlns=""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xmlns=""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xmlns=""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xmlns=""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81" name="연결선: 꺾임 80">
            <a:extLst>
              <a:ext uri="{FF2B5EF4-FFF2-40B4-BE49-F238E27FC236}">
                <a16:creationId xmlns:a16="http://schemas.microsoft.com/office/drawing/2014/main" xmlns=""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xmlns=""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xmlns=""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xmlns=""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1" name="순서도: 처리 90">
            <a:extLst>
              <a:ext uri="{FF2B5EF4-FFF2-40B4-BE49-F238E27FC236}">
                <a16:creationId xmlns:a16="http://schemas.microsoft.com/office/drawing/2014/main" xmlns=""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92" name="순서도: 처리 91">
            <a:extLst>
              <a:ext uri="{FF2B5EF4-FFF2-40B4-BE49-F238E27FC236}">
                <a16:creationId xmlns:a16="http://schemas.microsoft.com/office/drawing/2014/main" xmlns=""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sp>
        <p:nvSpPr>
          <p:cNvPr id="102" name="순서도: 연결자 101">
            <a:extLst>
              <a:ext uri="{FF2B5EF4-FFF2-40B4-BE49-F238E27FC236}">
                <a16:creationId xmlns:a16="http://schemas.microsoft.com/office/drawing/2014/main" xmlns=""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xmlns=""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xmlns=""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xmlns=""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xmlns=""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xmlns=""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xmlns=""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xmlns=""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31" name="연결선: 꺾임 130">
            <a:extLst>
              <a:ext uri="{FF2B5EF4-FFF2-40B4-BE49-F238E27FC236}">
                <a16:creationId xmlns:a16="http://schemas.microsoft.com/office/drawing/2014/main" xmlns=""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xmlns=""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xmlns=""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xmlns=""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4</a:t>
            </a:fld>
            <a:endParaRPr lang="ko-KR" altLang="en-US" sz="900" dirty="0"/>
          </a:p>
        </p:txBody>
      </p:sp>
    </p:spTree>
    <p:extLst>
      <p:ext uri="{BB962C8B-B14F-4D97-AF65-F5344CB8AC3E}">
        <p14:creationId xmlns:p14="http://schemas.microsoft.com/office/powerpoint/2010/main" xmlns="" val="2688285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7959323A-BA29-4853-97C4-82E74244E3A8}"/>
              </a:ext>
            </a:extLst>
          </p:cNvPr>
          <p:cNvSpPr>
            <a:spLocks noGrp="1"/>
          </p:cNvSpPr>
          <p:nvPr>
            <p:ph type="title"/>
          </p:nvPr>
        </p:nvSpPr>
        <p:spPr/>
        <p:txBody>
          <a:bodyPr/>
          <a:lstStyle/>
          <a:p>
            <a:r>
              <a:rPr lang="en-US" altLang="ko-KR" dirty="0"/>
              <a:t>Logic process</a:t>
            </a:r>
            <a:endParaRPr lang="ko-KR" altLang="en-US" dirty="0"/>
          </a:p>
        </p:txBody>
      </p:sp>
      <p:sp>
        <p:nvSpPr>
          <p:cNvPr id="3" name="순서도: 수행의 시작/종료 2">
            <a:extLst>
              <a:ext uri="{FF2B5EF4-FFF2-40B4-BE49-F238E27FC236}">
                <a16:creationId xmlns:a16="http://schemas.microsoft.com/office/drawing/2014/main" xmlns="" id="{7ABCC58B-C902-4B98-9934-5568B03423A9}"/>
              </a:ext>
            </a:extLst>
          </p:cNvPr>
          <p:cNvSpPr/>
          <p:nvPr/>
        </p:nvSpPr>
        <p:spPr>
          <a:xfrm>
            <a:off x="98713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xmlns="" id="{09835F90-31FF-4CE6-93EA-384398F864F1}"/>
              </a:ext>
            </a:extLst>
          </p:cNvPr>
          <p:cNvSpPr/>
          <p:nvPr/>
        </p:nvSpPr>
        <p:spPr>
          <a:xfrm>
            <a:off x="119360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ko-KR" sz="800" dirty="0">
                <a:solidFill>
                  <a:schemeClr val="tx1"/>
                </a:solidFill>
              </a:rPr>
              <a:t>Connect</a:t>
            </a:r>
            <a:endParaRPr lang="ko-KR" altLang="en-US" sz="800" dirty="0">
              <a:solidFill>
                <a:schemeClr val="tx1"/>
              </a:solidFill>
            </a:endParaRPr>
          </a:p>
        </p:txBody>
      </p:sp>
      <p:sp>
        <p:nvSpPr>
          <p:cNvPr id="5" name="순서도: 문서 4">
            <a:extLst>
              <a:ext uri="{FF2B5EF4-FFF2-40B4-BE49-F238E27FC236}">
                <a16:creationId xmlns:a16="http://schemas.microsoft.com/office/drawing/2014/main" xmlns="" id="{0E15F842-68E6-43D1-8D78-CCFA96B7A5EF}"/>
              </a:ext>
            </a:extLst>
          </p:cNvPr>
          <p:cNvSpPr/>
          <p:nvPr/>
        </p:nvSpPr>
        <p:spPr>
          <a:xfrm>
            <a:off x="257131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xmlns="" id="{C240C327-982E-4DF0-92EF-6CBCA002AE79}"/>
              </a:ext>
            </a:extLst>
          </p:cNvPr>
          <p:cNvSpPr/>
          <p:nvPr/>
        </p:nvSpPr>
        <p:spPr>
          <a:xfrm>
            <a:off x="257131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a:t>
            </a:r>
            <a:r>
              <a:rPr lang="ko-KR" altLang="en-US" sz="800" dirty="0">
                <a:solidFill>
                  <a:schemeClr val="tx1"/>
                </a:solidFill>
                <a:latin typeface="+mn-ea"/>
              </a:rPr>
              <a:t>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7" name="순서도: 데이터 6">
            <a:extLst>
              <a:ext uri="{FF2B5EF4-FFF2-40B4-BE49-F238E27FC236}">
                <a16:creationId xmlns:a16="http://schemas.microsoft.com/office/drawing/2014/main" xmlns="" id="{1CC14481-805C-41C6-8ACD-B0F5E46B49E1}"/>
              </a:ext>
            </a:extLst>
          </p:cNvPr>
          <p:cNvSpPr/>
          <p:nvPr/>
        </p:nvSpPr>
        <p:spPr>
          <a:xfrm>
            <a:off x="257131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Input</a:t>
            </a:r>
            <a:endParaRPr lang="ko-KR" altLang="en-US" sz="800" dirty="0">
              <a:solidFill>
                <a:schemeClr val="tx1"/>
              </a:solidFill>
              <a:latin typeface="+mn-ea"/>
            </a:endParaRPr>
          </a:p>
        </p:txBody>
      </p:sp>
      <p:sp>
        <p:nvSpPr>
          <p:cNvPr id="8" name="순서도: 처리 7">
            <a:extLst>
              <a:ext uri="{FF2B5EF4-FFF2-40B4-BE49-F238E27FC236}">
                <a16:creationId xmlns:a16="http://schemas.microsoft.com/office/drawing/2014/main" xmlns="" id="{2690B69F-F877-4C2E-B2F8-D0F82777EE3A}"/>
              </a:ext>
            </a:extLst>
          </p:cNvPr>
          <p:cNvSpPr/>
          <p:nvPr/>
        </p:nvSpPr>
        <p:spPr>
          <a:xfrm>
            <a:off x="257131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sp>
        <p:nvSpPr>
          <p:cNvPr id="9" name="직사각형 8">
            <a:extLst>
              <a:ext uri="{FF2B5EF4-FFF2-40B4-BE49-F238E27FC236}">
                <a16:creationId xmlns:a16="http://schemas.microsoft.com/office/drawing/2014/main" xmlns="" id="{D419C03A-C743-48B8-88E4-062566973580}"/>
              </a:ext>
            </a:extLst>
          </p:cNvPr>
          <p:cNvSpPr/>
          <p:nvPr/>
        </p:nvSpPr>
        <p:spPr>
          <a:xfrm>
            <a:off x="256760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10" name="직선 화살표 연결선 9">
            <a:extLst>
              <a:ext uri="{FF2B5EF4-FFF2-40B4-BE49-F238E27FC236}">
                <a16:creationId xmlns:a16="http://schemas.microsoft.com/office/drawing/2014/main" xmlns="" id="{E0826F1B-8FF2-4E76-AC44-2B3FF6AF2695}"/>
              </a:ext>
            </a:extLst>
          </p:cNvPr>
          <p:cNvCxnSpPr>
            <a:cxnSpLocks/>
            <a:stCxn id="3" idx="2"/>
            <a:endCxn id="4" idx="0"/>
          </p:cNvCxnSpPr>
          <p:nvPr/>
        </p:nvCxnSpPr>
        <p:spPr>
          <a:xfrm>
            <a:off x="161255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xmlns="" id="{847B850D-8C85-4A53-AA88-17B1200FA366}"/>
              </a:ext>
            </a:extLst>
          </p:cNvPr>
          <p:cNvCxnSpPr>
            <a:cxnSpLocks/>
            <a:stCxn id="4" idx="6"/>
            <a:endCxn id="5" idx="1"/>
          </p:cNvCxnSpPr>
          <p:nvPr/>
        </p:nvCxnSpPr>
        <p:spPr>
          <a:xfrm>
            <a:off x="203354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xmlns="" id="{1C4B242B-070E-4DA4-B82E-DC6BD08754D0}"/>
              </a:ext>
            </a:extLst>
          </p:cNvPr>
          <p:cNvCxnSpPr>
            <a:cxnSpLocks/>
            <a:stCxn id="17" idx="4"/>
            <a:endCxn id="6" idx="0"/>
          </p:cNvCxnSpPr>
          <p:nvPr/>
        </p:nvCxnSpPr>
        <p:spPr>
          <a:xfrm>
            <a:off x="319673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xmlns="" id="{D937FA9A-C378-4324-88EA-1083C90F53E7}"/>
              </a:ext>
            </a:extLst>
          </p:cNvPr>
          <p:cNvCxnSpPr>
            <a:cxnSpLocks/>
            <a:stCxn id="6" idx="2"/>
            <a:endCxn id="7" idx="1"/>
          </p:cNvCxnSpPr>
          <p:nvPr/>
        </p:nvCxnSpPr>
        <p:spPr>
          <a:xfrm>
            <a:off x="319673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xmlns="" id="{01C6483E-736B-4876-9EA9-8091D3C9D39A}"/>
              </a:ext>
            </a:extLst>
          </p:cNvPr>
          <p:cNvCxnSpPr>
            <a:cxnSpLocks/>
            <a:stCxn id="24" idx="2"/>
            <a:endCxn id="9" idx="0"/>
          </p:cNvCxnSpPr>
          <p:nvPr/>
        </p:nvCxnSpPr>
        <p:spPr>
          <a:xfrm>
            <a:off x="319302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xmlns=""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13423" t="13194" r="9391" b="26141"/>
          <a:stretch/>
        </p:blipFill>
        <p:spPr>
          <a:xfrm>
            <a:off x="4155491" y="2862437"/>
            <a:ext cx="459859" cy="361426"/>
          </a:xfrm>
          <a:prstGeom prst="rect">
            <a:avLst/>
          </a:prstGeom>
        </p:spPr>
      </p:pic>
      <p:cxnSp>
        <p:nvCxnSpPr>
          <p:cNvPr id="16" name="연결선: 꺾임 15">
            <a:extLst>
              <a:ext uri="{FF2B5EF4-FFF2-40B4-BE49-F238E27FC236}">
                <a16:creationId xmlns:a16="http://schemas.microsoft.com/office/drawing/2014/main" xmlns="" id="{2745E9B1-FB5C-4A96-9469-E7331F8F373D}"/>
              </a:ext>
            </a:extLst>
          </p:cNvPr>
          <p:cNvCxnSpPr>
            <a:cxnSpLocks/>
            <a:stCxn id="17" idx="5"/>
            <a:endCxn id="15" idx="0"/>
          </p:cNvCxnSpPr>
          <p:nvPr/>
        </p:nvCxnSpPr>
        <p:spPr>
          <a:xfrm>
            <a:off x="369707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xmlns="" id="{532ECC3C-20A5-4EE8-BECA-7DAD3707C007}"/>
              </a:ext>
            </a:extLst>
          </p:cNvPr>
          <p:cNvSpPr/>
          <p:nvPr/>
        </p:nvSpPr>
        <p:spPr>
          <a:xfrm>
            <a:off x="257131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Input</a:t>
            </a:r>
            <a:endParaRPr lang="ko-KR" altLang="en-US" sz="800" dirty="0">
              <a:solidFill>
                <a:schemeClr val="tx1"/>
              </a:solidFill>
              <a:latin typeface="+mn-ea"/>
            </a:endParaRPr>
          </a:p>
        </p:txBody>
      </p:sp>
      <p:cxnSp>
        <p:nvCxnSpPr>
          <p:cNvPr id="18" name="직선 화살표 연결선 17">
            <a:extLst>
              <a:ext uri="{FF2B5EF4-FFF2-40B4-BE49-F238E27FC236}">
                <a16:creationId xmlns:a16="http://schemas.microsoft.com/office/drawing/2014/main" xmlns="" id="{36FAF4B6-1649-424D-AAED-747439FA65F3}"/>
              </a:ext>
            </a:extLst>
          </p:cNvPr>
          <p:cNvCxnSpPr>
            <a:cxnSpLocks/>
            <a:stCxn id="5" idx="2"/>
            <a:endCxn id="17" idx="1"/>
          </p:cNvCxnSpPr>
          <p:nvPr/>
        </p:nvCxnSpPr>
        <p:spPr>
          <a:xfrm>
            <a:off x="319673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xmlns="" id="{92D3540F-C78E-47B6-A8EA-D9ECFFEF2174}"/>
              </a:ext>
            </a:extLst>
          </p:cNvPr>
          <p:cNvCxnSpPr>
            <a:cxnSpLocks/>
            <a:stCxn id="7" idx="5"/>
            <a:endCxn id="15" idx="2"/>
          </p:cNvCxnSpPr>
          <p:nvPr/>
        </p:nvCxnSpPr>
        <p:spPr>
          <a:xfrm flipV="1">
            <a:off x="369707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xmlns="" id="{D044B870-BE70-4474-A759-21BFE34415F8}"/>
              </a:ext>
            </a:extLst>
          </p:cNvPr>
          <p:cNvCxnSpPr>
            <a:cxnSpLocks/>
            <a:stCxn id="8" idx="3"/>
            <a:endCxn id="15" idx="2"/>
          </p:cNvCxnSpPr>
          <p:nvPr/>
        </p:nvCxnSpPr>
        <p:spPr>
          <a:xfrm flipV="1">
            <a:off x="382215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xmlns="" id="{C979A595-E402-41D4-9AF5-FFDF67201D69}"/>
              </a:ext>
            </a:extLst>
          </p:cNvPr>
          <p:cNvSpPr/>
          <p:nvPr/>
        </p:nvSpPr>
        <p:spPr>
          <a:xfrm>
            <a:off x="461010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xmlns="" id="{BFF3DC12-16D0-4852-A918-14BB455A5AA9}"/>
              </a:ext>
            </a:extLst>
          </p:cNvPr>
          <p:cNvSpPr/>
          <p:nvPr/>
        </p:nvSpPr>
        <p:spPr>
          <a:xfrm>
            <a:off x="256760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5" name="직선 화살표 연결선 24">
            <a:extLst>
              <a:ext uri="{FF2B5EF4-FFF2-40B4-BE49-F238E27FC236}">
                <a16:creationId xmlns:a16="http://schemas.microsoft.com/office/drawing/2014/main" xmlns="" id="{73BEF36F-A4D7-47E5-85FD-A62573759E3F}"/>
              </a:ext>
            </a:extLst>
          </p:cNvPr>
          <p:cNvCxnSpPr>
            <a:cxnSpLocks/>
            <a:stCxn id="8" idx="2"/>
            <a:endCxn id="24" idx="0"/>
          </p:cNvCxnSpPr>
          <p:nvPr/>
        </p:nvCxnSpPr>
        <p:spPr>
          <a:xfrm flipH="1">
            <a:off x="319302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xmlns="" id="{BD3BFB7D-AB9B-4BFD-84DB-576DDAF7F07B}"/>
              </a:ext>
            </a:extLst>
          </p:cNvPr>
          <p:cNvSpPr/>
          <p:nvPr/>
        </p:nvSpPr>
        <p:spPr>
          <a:xfrm>
            <a:off x="256760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27" name="직선 화살표 연결선 26">
            <a:extLst>
              <a:ext uri="{FF2B5EF4-FFF2-40B4-BE49-F238E27FC236}">
                <a16:creationId xmlns:a16="http://schemas.microsoft.com/office/drawing/2014/main" xmlns="" id="{313B46C2-553D-4E74-B04A-6AC14D99B3C5}"/>
              </a:ext>
            </a:extLst>
          </p:cNvPr>
          <p:cNvCxnSpPr>
            <a:cxnSpLocks/>
            <a:stCxn id="7" idx="4"/>
            <a:endCxn id="26" idx="0"/>
          </p:cNvCxnSpPr>
          <p:nvPr/>
        </p:nvCxnSpPr>
        <p:spPr>
          <a:xfrm flipH="1">
            <a:off x="319302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xmlns="" id="{8EDE36BC-446C-4495-AFBF-EF2B2AE0A8CF}"/>
              </a:ext>
            </a:extLst>
          </p:cNvPr>
          <p:cNvSpPr txBox="1"/>
          <p:nvPr/>
        </p:nvSpPr>
        <p:spPr>
          <a:xfrm>
            <a:off x="319673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xmlns="" id="{9640EE09-0671-4F06-9959-663C5E57C791}"/>
              </a:ext>
            </a:extLst>
          </p:cNvPr>
          <p:cNvCxnSpPr>
            <a:cxnSpLocks/>
            <a:stCxn id="26" idx="1"/>
            <a:endCxn id="7" idx="2"/>
          </p:cNvCxnSpPr>
          <p:nvPr/>
        </p:nvCxnSpPr>
        <p:spPr>
          <a:xfrm rot="10800000" flipH="1">
            <a:off x="256760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xmlns="" id="{5683E7D5-B666-42FE-9394-6C8BC344AB76}"/>
              </a:ext>
            </a:extLst>
          </p:cNvPr>
          <p:cNvSpPr txBox="1"/>
          <p:nvPr/>
        </p:nvSpPr>
        <p:spPr>
          <a:xfrm>
            <a:off x="202036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xmlns="" id="{2E4557EB-9479-4FCF-A9B3-7B576194D96D}"/>
              </a:ext>
            </a:extLst>
          </p:cNvPr>
          <p:cNvCxnSpPr>
            <a:cxnSpLocks/>
            <a:stCxn id="24" idx="1"/>
            <a:endCxn id="8" idx="1"/>
          </p:cNvCxnSpPr>
          <p:nvPr/>
        </p:nvCxnSpPr>
        <p:spPr>
          <a:xfrm rot="10800000" flipH="1">
            <a:off x="256760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xmlns="" id="{43C9ED10-45FE-4752-B5BE-FE49D67C539F}"/>
              </a:ext>
            </a:extLst>
          </p:cNvPr>
          <p:cNvSpPr txBox="1"/>
          <p:nvPr/>
        </p:nvSpPr>
        <p:spPr>
          <a:xfrm>
            <a:off x="202036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xmlns="" id="{6BCDCBAA-6D4D-4914-844E-2669991E5920}"/>
              </a:ext>
            </a:extLst>
          </p:cNvPr>
          <p:cNvCxnSpPr>
            <a:cxnSpLocks/>
            <a:stCxn id="9" idx="3"/>
            <a:endCxn id="36" idx="1"/>
          </p:cNvCxnSpPr>
          <p:nvPr/>
        </p:nvCxnSpPr>
        <p:spPr>
          <a:xfrm flipV="1">
            <a:off x="381844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xmlns="" id="{90668E5C-AAEC-478B-B34E-32EF15E57B4D}"/>
              </a:ext>
            </a:extLst>
          </p:cNvPr>
          <p:cNvCxnSpPr>
            <a:cxnSpLocks/>
            <a:stCxn id="26" idx="2"/>
            <a:endCxn id="8" idx="0"/>
          </p:cNvCxnSpPr>
          <p:nvPr/>
        </p:nvCxnSpPr>
        <p:spPr>
          <a:xfrm>
            <a:off x="319302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xmlns="" id="{0B862C06-495F-4C96-A4CD-EA7B9024429C}"/>
              </a:ext>
            </a:extLst>
          </p:cNvPr>
          <p:cNvGrpSpPr/>
          <p:nvPr/>
        </p:nvGrpSpPr>
        <p:grpSpPr>
          <a:xfrm>
            <a:off x="4450548"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xmlns="" id="{3C2A6697-8920-4F22-9CDE-2A20F0239D7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xmlns=""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xmlns="" id="{CDBB834D-792F-4592-AEE0-7EC2F4179A1F}"/>
              </a:ext>
            </a:extLst>
          </p:cNvPr>
          <p:cNvSpPr txBox="1"/>
          <p:nvPr/>
        </p:nvSpPr>
        <p:spPr>
          <a:xfrm>
            <a:off x="571620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xmlns="" id="{81780DCC-CFC5-4945-8991-19F7ACDD9636}"/>
              </a:ext>
            </a:extLst>
          </p:cNvPr>
          <p:cNvSpPr txBox="1"/>
          <p:nvPr/>
        </p:nvSpPr>
        <p:spPr>
          <a:xfrm>
            <a:off x="6601410" y="5848385"/>
            <a:ext cx="351378" cy="215444"/>
          </a:xfrm>
          <a:prstGeom prst="rect">
            <a:avLst/>
          </a:prstGeom>
          <a:noFill/>
        </p:spPr>
        <p:txBody>
          <a:bodyPr wrap="none" rtlCol="0">
            <a:spAutoFit/>
          </a:bodyPr>
          <a:lstStyle/>
          <a:p>
            <a:r>
              <a:rPr lang="en-US" altLang="ko-KR" sz="800" dirty="0"/>
              <a:t>YES</a:t>
            </a:r>
            <a:endParaRPr lang="ko-KR" altLang="en-US" sz="800" dirty="0"/>
          </a:p>
        </p:txBody>
      </p:sp>
      <p:sp>
        <p:nvSpPr>
          <p:cNvPr id="40" name="순서도: 판단 39">
            <a:extLst>
              <a:ext uri="{FF2B5EF4-FFF2-40B4-BE49-F238E27FC236}">
                <a16:creationId xmlns:a16="http://schemas.microsoft.com/office/drawing/2014/main" xmlns="" id="{C8DFA961-9C3C-4C30-864F-C8B2495CDE41}"/>
              </a:ext>
            </a:extLst>
          </p:cNvPr>
          <p:cNvSpPr/>
          <p:nvPr/>
        </p:nvSpPr>
        <p:spPr>
          <a:xfrm>
            <a:off x="6974258" y="5629646"/>
            <a:ext cx="1250840" cy="370158"/>
          </a:xfrm>
          <a:prstGeom prst="flowChartDecision">
            <a:avLst/>
          </a:prstGeom>
          <a:solidFill>
            <a:schemeClr val="tx2">
              <a:lumMod val="40000"/>
              <a:lumOff val="60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cxnSp>
        <p:nvCxnSpPr>
          <p:cNvPr id="41" name="직선 화살표 연결선 40">
            <a:extLst>
              <a:ext uri="{FF2B5EF4-FFF2-40B4-BE49-F238E27FC236}">
                <a16:creationId xmlns:a16="http://schemas.microsoft.com/office/drawing/2014/main" xmlns="" id="{24E8919D-8F8E-45BE-9A3D-EDDDB46B6E18}"/>
              </a:ext>
            </a:extLst>
          </p:cNvPr>
          <p:cNvCxnSpPr>
            <a:cxnSpLocks/>
            <a:stCxn id="40" idx="3"/>
            <a:endCxn id="51" idx="1"/>
          </p:cNvCxnSpPr>
          <p:nvPr/>
        </p:nvCxnSpPr>
        <p:spPr>
          <a:xfrm>
            <a:off x="8225098" y="5814725"/>
            <a:ext cx="337691" cy="43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xmlns="" id="{812B98E6-C4B3-479C-BD7F-B6F15875EA1B}"/>
              </a:ext>
            </a:extLst>
          </p:cNvPr>
          <p:cNvCxnSpPr>
            <a:cxnSpLocks/>
            <a:stCxn id="36" idx="3"/>
            <a:endCxn id="44" idx="1"/>
          </p:cNvCxnSpPr>
          <p:nvPr/>
        </p:nvCxnSpPr>
        <p:spPr>
          <a:xfrm flipV="1">
            <a:off x="506190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xmlns="" id="{F8C50822-0EF5-47D1-B5DB-0C5459D23882}"/>
              </a:ext>
            </a:extLst>
          </p:cNvPr>
          <p:cNvCxnSpPr>
            <a:cxnSpLocks/>
            <a:stCxn id="44" idx="3"/>
            <a:endCxn id="40" idx="1"/>
          </p:cNvCxnSpPr>
          <p:nvPr/>
        </p:nvCxnSpPr>
        <p:spPr>
          <a:xfrm>
            <a:off x="6665454"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xmlns="" id="{BE7AD93A-2836-4E1C-AE24-F846820318D6}"/>
              </a:ext>
            </a:extLst>
          </p:cNvPr>
          <p:cNvSpPr/>
          <p:nvPr/>
        </p:nvSpPr>
        <p:spPr>
          <a:xfrm>
            <a:off x="541461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judgment</a:t>
            </a:r>
            <a:endParaRPr lang="ko-KR" altLang="en-US" sz="750" dirty="0">
              <a:solidFill>
                <a:schemeClr val="tx1"/>
              </a:solidFill>
              <a:latin typeface="+mn-ea"/>
            </a:endParaRPr>
          </a:p>
        </p:txBody>
      </p:sp>
      <p:sp>
        <p:nvSpPr>
          <p:cNvPr id="46" name="순서도: 문서 45">
            <a:extLst>
              <a:ext uri="{FF2B5EF4-FFF2-40B4-BE49-F238E27FC236}">
                <a16:creationId xmlns:a16="http://schemas.microsoft.com/office/drawing/2014/main" xmlns="" id="{5EAE26FF-F860-4A3F-9D74-184928F86D0B}"/>
              </a:ext>
            </a:extLst>
          </p:cNvPr>
          <p:cNvSpPr/>
          <p:nvPr/>
        </p:nvSpPr>
        <p:spPr>
          <a:xfrm>
            <a:off x="541461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OOOO Page</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xmlns="" id="{E64056ED-19FC-4824-A1AF-4BD96DA61C75}"/>
              </a:ext>
            </a:extLst>
          </p:cNvPr>
          <p:cNvCxnSpPr>
            <a:cxnSpLocks/>
            <a:stCxn id="44" idx="0"/>
            <a:endCxn id="46" idx="2"/>
          </p:cNvCxnSpPr>
          <p:nvPr/>
        </p:nvCxnSpPr>
        <p:spPr>
          <a:xfrm flipH="1" flipV="1">
            <a:off x="604003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8" name="연결선: 꺾임 47">
            <a:extLst>
              <a:ext uri="{FF2B5EF4-FFF2-40B4-BE49-F238E27FC236}">
                <a16:creationId xmlns:a16="http://schemas.microsoft.com/office/drawing/2014/main" xmlns="" id="{F2D45B9C-1E73-4538-BED4-FBC135DAC96A}"/>
              </a:ext>
            </a:extLst>
          </p:cNvPr>
          <p:cNvCxnSpPr>
            <a:cxnSpLocks/>
            <a:stCxn id="40" idx="0"/>
            <a:endCxn id="46" idx="3"/>
          </p:cNvCxnSpPr>
          <p:nvPr/>
        </p:nvCxnSpPr>
        <p:spPr>
          <a:xfrm rot="16200000" flipV="1">
            <a:off x="6835542" y="4865509"/>
            <a:ext cx="594049" cy="934225"/>
          </a:xfrm>
          <a:prstGeom prst="bentConnector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xmlns="" id="{1988FC1E-2678-4D1D-B8F1-954C53280967}"/>
              </a:ext>
            </a:extLst>
          </p:cNvPr>
          <p:cNvSpPr txBox="1"/>
          <p:nvPr/>
        </p:nvSpPr>
        <p:spPr>
          <a:xfrm>
            <a:off x="7241714" y="5298914"/>
            <a:ext cx="343364" cy="215444"/>
          </a:xfrm>
          <a:prstGeom prst="rect">
            <a:avLst/>
          </a:prstGeom>
          <a:noFill/>
        </p:spPr>
        <p:txBody>
          <a:bodyPr wrap="none" rtlCol="0">
            <a:spAutoFit/>
          </a:bodyPr>
          <a:lstStyle/>
          <a:p>
            <a:r>
              <a:rPr lang="en-US" altLang="ko-KR" sz="800" dirty="0"/>
              <a:t>NO</a:t>
            </a:r>
            <a:endParaRPr lang="ko-KR" altLang="en-US" sz="800" dirty="0"/>
          </a:p>
        </p:txBody>
      </p:sp>
      <p:sp>
        <p:nvSpPr>
          <p:cNvPr id="50" name="TextBox 49">
            <a:extLst>
              <a:ext uri="{FF2B5EF4-FFF2-40B4-BE49-F238E27FC236}">
                <a16:creationId xmlns:a16="http://schemas.microsoft.com/office/drawing/2014/main" xmlns="" id="{81A23C83-5988-462D-892A-64C4AF094FE7}"/>
              </a:ext>
            </a:extLst>
          </p:cNvPr>
          <p:cNvSpPr txBox="1"/>
          <p:nvPr/>
        </p:nvSpPr>
        <p:spPr>
          <a:xfrm>
            <a:off x="8198774" y="5847718"/>
            <a:ext cx="351378" cy="215444"/>
          </a:xfrm>
          <a:prstGeom prst="rect">
            <a:avLst/>
          </a:prstGeom>
          <a:noFill/>
        </p:spPr>
        <p:txBody>
          <a:bodyPr wrap="none" rtlCol="0">
            <a:spAutoFit/>
          </a:bodyPr>
          <a:lstStyle/>
          <a:p>
            <a:r>
              <a:rPr lang="en-US" altLang="ko-KR" sz="800" dirty="0"/>
              <a:t>YES</a:t>
            </a:r>
            <a:endParaRPr lang="ko-KR" altLang="en-US" sz="800" dirty="0"/>
          </a:p>
        </p:txBody>
      </p:sp>
      <p:pic>
        <p:nvPicPr>
          <p:cNvPr id="51" name="그림 50">
            <a:extLst>
              <a:ext uri="{FF2B5EF4-FFF2-40B4-BE49-F238E27FC236}">
                <a16:creationId xmlns:a16="http://schemas.microsoft.com/office/drawing/2014/main" xmlns=""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13423" t="13194" r="9391" b="26141"/>
          <a:stretch/>
        </p:blipFill>
        <p:spPr>
          <a:xfrm>
            <a:off x="8562789" y="5638378"/>
            <a:ext cx="459859" cy="361426"/>
          </a:xfrm>
          <a:prstGeom prst="rect">
            <a:avLst/>
          </a:prstGeom>
        </p:spPr>
      </p:pic>
      <p:sp>
        <p:nvSpPr>
          <p:cNvPr id="52" name="직사각형 51">
            <a:extLst>
              <a:ext uri="{FF2B5EF4-FFF2-40B4-BE49-F238E27FC236}">
                <a16:creationId xmlns:a16="http://schemas.microsoft.com/office/drawing/2014/main" xmlns="" id="{04E3BD09-EC53-430B-BF0C-BA5D024354E7}"/>
              </a:ext>
            </a:extLst>
          </p:cNvPr>
          <p:cNvSpPr/>
          <p:nvPr/>
        </p:nvSpPr>
        <p:spPr>
          <a:xfrm>
            <a:off x="8464037" y="5995438"/>
            <a:ext cx="675185" cy="215444"/>
          </a:xfrm>
          <a:prstGeom prst="rect">
            <a:avLst/>
          </a:prstGeom>
        </p:spPr>
        <p:txBody>
          <a:bodyPr wrap="none">
            <a:spAutoFit/>
          </a:bodyPr>
          <a:lstStyle/>
          <a:p>
            <a:pPr algn="ctr"/>
            <a:r>
              <a:rPr lang="en-US" altLang="ko-KR" sz="800" dirty="0">
                <a:latin typeface="+mn-ea"/>
              </a:rPr>
              <a:t>OOOO DB</a:t>
            </a:r>
          </a:p>
        </p:txBody>
      </p:sp>
      <p:pic>
        <p:nvPicPr>
          <p:cNvPr id="54" name="그림 53">
            <a:extLst>
              <a:ext uri="{FF2B5EF4-FFF2-40B4-BE49-F238E27FC236}">
                <a16:creationId xmlns:a16="http://schemas.microsoft.com/office/drawing/2014/main" xmlns=""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l="13423" t="13194" r="9391" b="26141"/>
          <a:stretch/>
        </p:blipFill>
        <p:spPr>
          <a:xfrm>
            <a:off x="8550152" y="4834347"/>
            <a:ext cx="459859" cy="361426"/>
          </a:xfrm>
          <a:prstGeom prst="rect">
            <a:avLst/>
          </a:prstGeom>
        </p:spPr>
      </p:pic>
      <p:sp>
        <p:nvSpPr>
          <p:cNvPr id="55" name="직사각형 54">
            <a:extLst>
              <a:ext uri="{FF2B5EF4-FFF2-40B4-BE49-F238E27FC236}">
                <a16:creationId xmlns:a16="http://schemas.microsoft.com/office/drawing/2014/main" xmlns="" id="{943037CC-35FF-4656-9CF3-B0C66F6D0BD6}"/>
              </a:ext>
            </a:extLst>
          </p:cNvPr>
          <p:cNvSpPr/>
          <p:nvPr/>
        </p:nvSpPr>
        <p:spPr>
          <a:xfrm>
            <a:off x="8451400" y="5158859"/>
            <a:ext cx="675186" cy="215444"/>
          </a:xfrm>
          <a:prstGeom prst="rect">
            <a:avLst/>
          </a:prstGeom>
        </p:spPr>
        <p:txBody>
          <a:bodyPr wrap="none">
            <a:spAutoFit/>
          </a:bodyPr>
          <a:lstStyle/>
          <a:p>
            <a:pPr algn="ctr"/>
            <a:r>
              <a:rPr lang="en-US" altLang="ko-KR" sz="800" dirty="0">
                <a:latin typeface="+mn-ea"/>
              </a:rPr>
              <a:t>OOOO DB</a:t>
            </a:r>
          </a:p>
        </p:txBody>
      </p:sp>
      <p:cxnSp>
        <p:nvCxnSpPr>
          <p:cNvPr id="56" name="직선 화살표 연결선 55">
            <a:extLst>
              <a:ext uri="{FF2B5EF4-FFF2-40B4-BE49-F238E27FC236}">
                <a16:creationId xmlns:a16="http://schemas.microsoft.com/office/drawing/2014/main" xmlns="" id="{8729ABDC-30F6-4D3C-B100-45E176D0168E}"/>
              </a:ext>
            </a:extLst>
          </p:cNvPr>
          <p:cNvCxnSpPr>
            <a:cxnSpLocks/>
            <a:stCxn id="51" idx="0"/>
            <a:endCxn id="55" idx="2"/>
          </p:cNvCxnSpPr>
          <p:nvPr/>
        </p:nvCxnSpPr>
        <p:spPr>
          <a:xfrm flipH="1" flipV="1">
            <a:off x="8788993" y="5374303"/>
            <a:ext cx="3726"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xmlns="" id="{3129425B-B6EC-4222-8620-C66B5B9C08FB}"/>
              </a:ext>
            </a:extLst>
          </p:cNvPr>
          <p:cNvSpPr/>
          <p:nvPr/>
        </p:nvSpPr>
        <p:spPr>
          <a:xfrm>
            <a:off x="8154661"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xmlns="" id="{1A17BE9D-02F0-4564-B9C4-A6A36F23F1F3}"/>
              </a:ext>
            </a:extLst>
          </p:cNvPr>
          <p:cNvSpPr/>
          <p:nvPr/>
        </p:nvSpPr>
        <p:spPr>
          <a:xfrm>
            <a:off x="8154661"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Process</a:t>
            </a:r>
            <a:endParaRPr lang="ko-KR" altLang="en-US" sz="800" dirty="0">
              <a:solidFill>
                <a:schemeClr val="tx1"/>
              </a:solidFill>
              <a:latin typeface="+mn-ea"/>
            </a:endParaRPr>
          </a:p>
        </p:txBody>
      </p:sp>
      <p:cxnSp>
        <p:nvCxnSpPr>
          <p:cNvPr id="59" name="직선 화살표 연결선 58">
            <a:extLst>
              <a:ext uri="{FF2B5EF4-FFF2-40B4-BE49-F238E27FC236}">
                <a16:creationId xmlns:a16="http://schemas.microsoft.com/office/drawing/2014/main" xmlns="" id="{73AD62FE-056E-4D7B-A4F8-AC3DFE955738}"/>
              </a:ext>
            </a:extLst>
          </p:cNvPr>
          <p:cNvCxnSpPr>
            <a:cxnSpLocks/>
            <a:stCxn id="54" idx="0"/>
            <a:endCxn id="58" idx="2"/>
          </p:cNvCxnSpPr>
          <p:nvPr/>
        </p:nvCxnSpPr>
        <p:spPr>
          <a:xfrm flipH="1" flipV="1">
            <a:off x="8780081"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xmlns="" id="{39FC0685-4DC9-4C0A-9F23-B39792807F43}"/>
              </a:ext>
            </a:extLst>
          </p:cNvPr>
          <p:cNvCxnSpPr>
            <a:cxnSpLocks/>
            <a:stCxn id="58" idx="0"/>
            <a:endCxn id="57" idx="2"/>
          </p:cNvCxnSpPr>
          <p:nvPr/>
        </p:nvCxnSpPr>
        <p:spPr>
          <a:xfrm flipV="1">
            <a:off x="8780081"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xmlns="" id="{FB6A67B7-0440-423D-8FC0-28C93D04129C}"/>
              </a:ext>
            </a:extLst>
          </p:cNvPr>
          <p:cNvGrpSpPr/>
          <p:nvPr/>
        </p:nvGrpSpPr>
        <p:grpSpPr>
          <a:xfrm>
            <a:off x="9607285" y="4093821"/>
            <a:ext cx="1474520" cy="642182"/>
            <a:chOff x="9696401" y="4265098"/>
            <a:chExt cx="1474520" cy="642182"/>
          </a:xfrm>
        </p:grpSpPr>
        <p:sp>
          <p:nvSpPr>
            <p:cNvPr id="62" name="순서도: 처리 61">
              <a:extLst>
                <a:ext uri="{FF2B5EF4-FFF2-40B4-BE49-F238E27FC236}">
                  <a16:creationId xmlns:a16="http://schemas.microsoft.com/office/drawing/2014/main" xmlns=""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OOOO OO OOOO OO OO</a:t>
              </a:r>
            </a:p>
            <a:p>
              <a:pPr algn="ctr">
                <a:lnSpc>
                  <a:spcPct val="90000"/>
                </a:lnSpc>
              </a:pPr>
              <a:r>
                <a:rPr lang="en-US" altLang="ko-KR" sz="800" dirty="0">
                  <a:solidFill>
                    <a:schemeClr val="tx1"/>
                  </a:solidFill>
                  <a:latin typeface="+mn-ea"/>
                </a:rPr>
                <a:t>OOOOO OO OOO</a:t>
              </a:r>
            </a:p>
            <a:p>
              <a:pPr algn="ctr">
                <a:lnSpc>
                  <a:spcPct val="90000"/>
                </a:lnSpc>
              </a:pP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xmlns=""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xmlns="" id="{64538490-E039-4AE2-BB9D-E3F934CFCF62}"/>
              </a:ext>
            </a:extLst>
          </p:cNvPr>
          <p:cNvSpPr/>
          <p:nvPr/>
        </p:nvSpPr>
        <p:spPr>
          <a:xfrm>
            <a:off x="460508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xmlns="" id="{DB9AC99A-21C6-4469-9114-614A9A90B5F2}"/>
              </a:ext>
            </a:extLst>
          </p:cNvPr>
          <p:cNvSpPr/>
          <p:nvPr/>
        </p:nvSpPr>
        <p:spPr>
          <a:xfrm>
            <a:off x="8900382"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xmlns="" id="{5B96B6FB-4927-4C65-A560-BB50AAC2ED4E}"/>
              </a:ext>
            </a:extLst>
          </p:cNvPr>
          <p:cNvSpPr/>
          <p:nvPr/>
        </p:nvSpPr>
        <p:spPr>
          <a:xfrm>
            <a:off x="460508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xmlns="" val="9470826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xmlns="" id="{683ED0D4-343F-4AC4-936C-4771ADDE3DEC}"/>
              </a:ext>
            </a:extLst>
          </p:cNvPr>
          <p:cNvSpPr>
            <a:spLocks noGrp="1"/>
          </p:cNvSpPr>
          <p:nvPr>
            <p:ph type="title"/>
          </p:nvPr>
        </p:nvSpPr>
        <p:spPr/>
        <p:txBody>
          <a:bodyPr/>
          <a:lstStyle/>
          <a:p>
            <a:endParaRPr lang="ko-KR" altLang="en-US"/>
          </a:p>
        </p:txBody>
      </p:sp>
      <p:sp>
        <p:nvSpPr>
          <p:cNvPr id="4" name="텍스트 개체 틀 3">
            <a:extLst>
              <a:ext uri="{FF2B5EF4-FFF2-40B4-BE49-F238E27FC236}">
                <a16:creationId xmlns:a16="http://schemas.microsoft.com/office/drawing/2014/main" xmlns="" id="{566248F4-75FF-4781-B7FF-A6FE901E2D68}"/>
              </a:ext>
            </a:extLst>
          </p:cNvPr>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xmlns="" val="26116908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xmlns=""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xmlns=""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xmlns="" id="{EE672C9C-2796-4CD4-B138-FB14ECB9EFA6}"/>
              </a:ext>
            </a:extLst>
          </p:cNvPr>
          <p:cNvGraphicFramePr>
            <a:graphicFrameLocks noGrp="1"/>
          </p:cNvGraphicFramePr>
          <p:nvPr>
            <p:extLst>
              <p:ext uri="{D42A27DB-BD31-4B8C-83A1-F6EECF244321}">
                <p14:modId xmlns:p14="http://schemas.microsoft.com/office/powerpoint/2010/main" xmlns="" val="3163780911"/>
              </p:ext>
            </p:extLst>
          </p:nvPr>
        </p:nvGraphicFramePr>
        <p:xfrm>
          <a:off x="8688288" y="476672"/>
          <a:ext cx="3384376" cy="2773373"/>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xmlns="" val="74772085"/>
                    </a:ext>
                  </a:extLst>
                </a:gridCol>
                <a:gridCol w="2981120">
                  <a:extLst>
                    <a:ext uri="{9D8B030D-6E8A-4147-A177-3AD203B41FA5}">
                      <a16:colId xmlns:a16="http://schemas.microsoft.com/office/drawing/2014/main" xmlns=""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xmlns=""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xmlns="" val="1199453169"/>
                  </a:ext>
                </a:extLst>
              </a:tr>
            </a:tbl>
          </a:graphicData>
        </a:graphic>
      </p:graphicFrame>
      <p:sp>
        <p:nvSpPr>
          <p:cNvPr id="8" name="TextBox 7">
            <a:extLst>
              <a:ext uri="{FF2B5EF4-FFF2-40B4-BE49-F238E27FC236}">
                <a16:creationId xmlns:a16="http://schemas.microsoft.com/office/drawing/2014/main" xmlns=""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7</a:t>
            </a:fld>
            <a:endParaRPr lang="ko-KR" altLang="en-US" sz="900" dirty="0"/>
          </a:p>
        </p:txBody>
      </p:sp>
    </p:spTree>
    <p:extLst>
      <p:ext uri="{BB962C8B-B14F-4D97-AF65-F5344CB8AC3E}">
        <p14:creationId xmlns:p14="http://schemas.microsoft.com/office/powerpoint/2010/main" xmlns=""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3339</TotalTime>
  <Words>687</Words>
  <Application>Microsoft Office PowerPoint</Application>
  <PresentationFormat>사용자 지정</PresentationFormat>
  <Paragraphs>151</Paragraphs>
  <Slides>7</Slides>
  <Notes>0</Notes>
  <HiddenSlides>0</HiddenSlides>
  <MMClips>0</MMClips>
  <ScaleCrop>false</ScaleCrop>
  <HeadingPairs>
    <vt:vector size="4" baseType="variant">
      <vt:variant>
        <vt:lpstr>테마</vt:lpstr>
      </vt:variant>
      <vt:variant>
        <vt:i4>1</vt:i4>
      </vt:variant>
      <vt:variant>
        <vt:lpstr>슬라이드 제목</vt:lpstr>
      </vt:variant>
      <vt:variant>
        <vt:i4>7</vt:i4>
      </vt:variant>
    </vt:vector>
  </HeadingPairs>
  <TitlesOfParts>
    <vt:vector size="8" baseType="lpstr">
      <vt:lpstr>Office 테마</vt:lpstr>
      <vt:lpstr>화면설계서 양식</vt:lpstr>
      <vt:lpstr>History</vt:lpstr>
      <vt:lpstr>서비스 개요</vt:lpstr>
      <vt:lpstr>User flow</vt:lpstr>
      <vt:lpstr>Logic process</vt:lpstr>
      <vt:lpstr>슬라이드 6</vt:lpstr>
      <vt:lpstr>슬라이드 7</vt:lpstr>
    </vt:vector>
  </TitlesOfParts>
  <LinksUpToDate>false</LinksUpToDate>
  <SharedDoc>false</SharedDoc>
  <HyperlinkBase>http://www.yamestyle.com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Windows 사용자</cp:lastModifiedBy>
  <cp:revision>102</cp:revision>
  <cp:lastPrinted>2019-05-29T05:54:36Z</cp:lastPrinted>
  <dcterms:created xsi:type="dcterms:W3CDTF">2019-03-11T07:43:12Z</dcterms:created>
  <dcterms:modified xsi:type="dcterms:W3CDTF">2025-01-20T13:27:33Z</dcterms:modified>
</cp:coreProperties>
</file>