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jpg" ContentType="image/jpg"/>
  <Default Extension="png" ContentType="image/png"/>
  <Default Extension="gif" ContentType="image/gif"/>
  <Override PartName="/docProps/app.xml" ContentType="application/vnd.openxmlformats-officedocument.extended-properties+xml"/>
  <Override PartName="/ppt/theme/theme1.xml" ContentType="application/vnd.openxmlformats-officedocument.theme+xml"/>
  <Override PartName="/docProps/core.xml" ContentType="application/vnd.openxmlformats-package.core-propertie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8288000" cy="10287000" type="screen4x3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9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4/12/2024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1/30/2017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�#�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3.png"/><Relationship Id="rId3" Type="http://schemas.openxmlformats.org/officeDocument/2006/relationships/image" Target="../media/image104.png"/><Relationship Id="rId4" Type="http://schemas.openxmlformats.org/officeDocument/2006/relationships/image" Target="../media/image105.png"/><Relationship Id="rId5" Type="http://schemas.openxmlformats.org/officeDocument/2006/relationships/image" Target="../media/image106.png"/><Relationship Id="rId6" Type="http://schemas.openxmlformats.org/officeDocument/2006/relationships/image" Target="../media/image107.png"/><Relationship Id="rId7" Type="http://schemas.openxmlformats.org/officeDocument/2006/relationships/image" Target="../media/image108.png"/><Relationship Id="rId8" Type="http://schemas.openxmlformats.org/officeDocument/2006/relationships/image" Target="../media/image109.png"/><Relationship Id="rId9" Type="http://schemas.openxmlformats.org/officeDocument/2006/relationships/image" Target="../media/image110.png"/><Relationship Id="rId10" Type="http://schemas.openxmlformats.org/officeDocument/2006/relationships/image" Target="../media/image111.png"/><Relationship Id="rId11" Type="http://schemas.openxmlformats.org/officeDocument/2006/relationships/image" Target="../media/image112.png"/><Relationship Id="rId12" Type="http://schemas.openxmlformats.org/officeDocument/2006/relationships/image" Target="../media/image113.png"/><Relationship Id="rId13" Type="http://schemas.openxmlformats.org/officeDocument/2006/relationships/image" Target="../media/image114.png"/><Relationship Id="rId14" Type="http://schemas.openxmlformats.org/officeDocument/2006/relationships/image" Target="../media/image115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6.png"/><Relationship Id="rId3" Type="http://schemas.openxmlformats.org/officeDocument/2006/relationships/image" Target="../media/image117.png"/><Relationship Id="rId4" Type="http://schemas.openxmlformats.org/officeDocument/2006/relationships/image" Target="../media/image118.png"/><Relationship Id="rId5" Type="http://schemas.openxmlformats.org/officeDocument/2006/relationships/image" Target="../media/image119.png"/><Relationship Id="rId6" Type="http://schemas.openxmlformats.org/officeDocument/2006/relationships/image" Target="../media/image120.png"/><Relationship Id="rId7" Type="http://schemas.openxmlformats.org/officeDocument/2006/relationships/image" Target="../media/image121.png"/><Relationship Id="rId8" Type="http://schemas.openxmlformats.org/officeDocument/2006/relationships/image" Target="../media/image122.png"/><Relationship Id="rId9" Type="http://schemas.openxmlformats.org/officeDocument/2006/relationships/image" Target="../media/image123.png"/><Relationship Id="rId10" Type="http://schemas.openxmlformats.org/officeDocument/2006/relationships/image" Target="../media/image124.png"/><Relationship Id="rId11" Type="http://schemas.openxmlformats.org/officeDocument/2006/relationships/image" Target="../media/image125.png"/><Relationship Id="rId12" Type="http://schemas.openxmlformats.org/officeDocument/2006/relationships/image" Target="../media/image126.png"/><Relationship Id="rId13" Type="http://schemas.openxmlformats.org/officeDocument/2006/relationships/image" Target="../media/image127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8.png"/><Relationship Id="rId3" Type="http://schemas.openxmlformats.org/officeDocument/2006/relationships/image" Target="../media/image129.png"/><Relationship Id="rId4" Type="http://schemas.openxmlformats.org/officeDocument/2006/relationships/image" Target="../media/image130.png"/><Relationship Id="rId5" Type="http://schemas.openxmlformats.org/officeDocument/2006/relationships/image" Target="../media/image131.png"/><Relationship Id="rId6" Type="http://schemas.openxmlformats.org/officeDocument/2006/relationships/image" Target="../media/image132.png"/><Relationship Id="rId7" Type="http://schemas.openxmlformats.org/officeDocument/2006/relationships/image" Target="../media/image133.png"/><Relationship Id="rId8" Type="http://schemas.openxmlformats.org/officeDocument/2006/relationships/image" Target="../media/image134.png"/><Relationship Id="rId9" Type="http://schemas.openxmlformats.org/officeDocument/2006/relationships/image" Target="../media/image135.png"/><Relationship Id="rId10" Type="http://schemas.openxmlformats.org/officeDocument/2006/relationships/image" Target="../media/image136.png"/><Relationship Id="rId11" Type="http://schemas.openxmlformats.org/officeDocument/2006/relationships/image" Target="../media/image137.png"/><Relationship Id="rId12" Type="http://schemas.openxmlformats.org/officeDocument/2006/relationships/image" Target="../media/image138.png"/><Relationship Id="rId13" Type="http://schemas.openxmlformats.org/officeDocument/2006/relationships/image" Target="../media/image139.png"/><Relationship Id="rId14" Type="http://schemas.openxmlformats.org/officeDocument/2006/relationships/image" Target="../media/image140.png"/><Relationship Id="rId15" Type="http://schemas.openxmlformats.org/officeDocument/2006/relationships/image" Target="../media/image141.pn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2.png"/><Relationship Id="rId3" Type="http://schemas.openxmlformats.org/officeDocument/2006/relationships/image" Target="../media/image143.png"/><Relationship Id="rId4" Type="http://schemas.openxmlformats.org/officeDocument/2006/relationships/image" Target="../media/image144.png"/><Relationship Id="rId5" Type="http://schemas.openxmlformats.org/officeDocument/2006/relationships/image" Target="../media/image145.png"/><Relationship Id="rId6" Type="http://schemas.openxmlformats.org/officeDocument/2006/relationships/image" Target="../media/image146.png"/><Relationship Id="rId7" Type="http://schemas.openxmlformats.org/officeDocument/2006/relationships/image" Target="../media/image147.png"/><Relationship Id="rId8" Type="http://schemas.openxmlformats.org/officeDocument/2006/relationships/image" Target="../media/image148.png"/><Relationship Id="rId9" Type="http://schemas.openxmlformats.org/officeDocument/2006/relationships/image" Target="../media/image149.png"/><Relationship Id="rId10" Type="http://schemas.openxmlformats.org/officeDocument/2006/relationships/image" Target="../media/image150.png"/><Relationship Id="rId11" Type="http://schemas.openxmlformats.org/officeDocument/2006/relationships/image" Target="../media/image151.pn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2.png"/><Relationship Id="rId3" Type="http://schemas.openxmlformats.org/officeDocument/2006/relationships/image" Target="../media/image153.png"/><Relationship Id="rId4" Type="http://schemas.openxmlformats.org/officeDocument/2006/relationships/image" Target="../media/image154.png"/><Relationship Id="rId5" Type="http://schemas.openxmlformats.org/officeDocument/2006/relationships/image" Target="../media/image155.png"/><Relationship Id="rId6" Type="http://schemas.openxmlformats.org/officeDocument/2006/relationships/image" Target="../media/image156.png"/><Relationship Id="rId7" Type="http://schemas.openxmlformats.org/officeDocument/2006/relationships/image" Target="../media/image157.png"/><Relationship Id="rId8" Type="http://schemas.openxmlformats.org/officeDocument/2006/relationships/image" Target="../media/image158.png"/><Relationship Id="rId9" Type="http://schemas.openxmlformats.org/officeDocument/2006/relationships/image" Target="../media/image159.png"/><Relationship Id="rId10" Type="http://schemas.openxmlformats.org/officeDocument/2006/relationships/image" Target="../media/image160.png"/><Relationship Id="rId11" Type="http://schemas.openxmlformats.org/officeDocument/2006/relationships/image" Target="../media/image161.pn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2.png"/><Relationship Id="rId3" Type="http://schemas.openxmlformats.org/officeDocument/2006/relationships/image" Target="../media/image163.png"/><Relationship Id="rId4" Type="http://schemas.openxmlformats.org/officeDocument/2006/relationships/image" Target="../media/image164.png"/><Relationship Id="rId5" Type="http://schemas.openxmlformats.org/officeDocument/2006/relationships/image" Target="../media/image165.png"/><Relationship Id="rId6" Type="http://schemas.openxmlformats.org/officeDocument/2006/relationships/image" Target="../media/image166.png"/><Relationship Id="rId7" Type="http://schemas.openxmlformats.org/officeDocument/2006/relationships/image" Target="../media/image167.png"/><Relationship Id="rId8" Type="http://schemas.openxmlformats.org/officeDocument/2006/relationships/image" Target="../media/image168.png"/><Relationship Id="rId9" Type="http://schemas.openxmlformats.org/officeDocument/2006/relationships/image" Target="../media/image169.png"/><Relationship Id="rId10" Type="http://schemas.openxmlformats.org/officeDocument/2006/relationships/image" Target="../media/image170.png"/><Relationship Id="rId11" Type="http://schemas.openxmlformats.org/officeDocument/2006/relationships/image" Target="../media/image171.png"/><Relationship Id="rId12" Type="http://schemas.openxmlformats.org/officeDocument/2006/relationships/image" Target="../media/image172.png"/><Relationship Id="rId13" Type="http://schemas.openxmlformats.org/officeDocument/2006/relationships/image" Target="../media/image173.pn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4.png"/><Relationship Id="rId3" Type="http://schemas.openxmlformats.org/officeDocument/2006/relationships/image" Target="../media/image175.png"/><Relationship Id="rId4" Type="http://schemas.openxmlformats.org/officeDocument/2006/relationships/image" Target="../media/image176.png"/><Relationship Id="rId5" Type="http://schemas.openxmlformats.org/officeDocument/2006/relationships/image" Target="../media/image177.png"/><Relationship Id="rId6" Type="http://schemas.openxmlformats.org/officeDocument/2006/relationships/image" Target="../media/image178.png"/><Relationship Id="rId7" Type="http://schemas.openxmlformats.org/officeDocument/2006/relationships/image" Target="../media/image179.png"/><Relationship Id="rId8" Type="http://schemas.openxmlformats.org/officeDocument/2006/relationships/image" Target="../media/image180.png"/><Relationship Id="rId9" Type="http://schemas.openxmlformats.org/officeDocument/2006/relationships/image" Target="../media/image181.png"/><Relationship Id="rId10" Type="http://schemas.openxmlformats.org/officeDocument/2006/relationships/image" Target="../media/image182.png"/><Relationship Id="rId11" Type="http://schemas.openxmlformats.org/officeDocument/2006/relationships/image" Target="../media/image183.pn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84.png"/><Relationship Id="rId3" Type="http://schemas.openxmlformats.org/officeDocument/2006/relationships/image" Target="../media/image185.png"/><Relationship Id="rId4" Type="http://schemas.openxmlformats.org/officeDocument/2006/relationships/image" Target="../media/image186.png"/><Relationship Id="rId5" Type="http://schemas.openxmlformats.org/officeDocument/2006/relationships/image" Target="../media/image187.png"/><Relationship Id="rId6" Type="http://schemas.openxmlformats.org/officeDocument/2006/relationships/image" Target="../media/image188.png"/><Relationship Id="rId7" Type="http://schemas.openxmlformats.org/officeDocument/2006/relationships/image" Target="../media/image189.png"/><Relationship Id="rId8" Type="http://schemas.openxmlformats.org/officeDocument/2006/relationships/image" Target="../media/image190.png"/><Relationship Id="rId9" Type="http://schemas.openxmlformats.org/officeDocument/2006/relationships/image" Target="../media/image191.png"/><Relationship Id="rId10" Type="http://schemas.openxmlformats.org/officeDocument/2006/relationships/image" Target="../media/image192.png"/><Relationship Id="rId11" Type="http://schemas.openxmlformats.org/officeDocument/2006/relationships/image" Target="../media/image193.pn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4.png"/><Relationship Id="rId3" Type="http://schemas.openxmlformats.org/officeDocument/2006/relationships/image" Target="../media/image195.png"/><Relationship Id="rId4" Type="http://schemas.openxmlformats.org/officeDocument/2006/relationships/image" Target="../media/image196.png"/><Relationship Id="rId5" Type="http://schemas.openxmlformats.org/officeDocument/2006/relationships/image" Target="../media/image197.png"/><Relationship Id="rId6" Type="http://schemas.openxmlformats.org/officeDocument/2006/relationships/image" Target="../media/image198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png"/><Relationship Id="rId9" Type="http://schemas.openxmlformats.org/officeDocument/2006/relationships/image" Target="../media/image16.png"/><Relationship Id="rId10" Type="http://schemas.openxmlformats.org/officeDocument/2006/relationships/image" Target="../media/image17.png"/><Relationship Id="rId11" Type="http://schemas.openxmlformats.org/officeDocument/2006/relationships/image" Target="../media/image18.png"/><Relationship Id="rId12" Type="http://schemas.openxmlformats.org/officeDocument/2006/relationships/image" Target="../media/image19.png"/><Relationship Id="rId13" Type="http://schemas.openxmlformats.org/officeDocument/2006/relationships/image" Target="../media/image20.png"/><Relationship Id="rId14" Type="http://schemas.openxmlformats.org/officeDocument/2006/relationships/image" Target="../media/image21.png"/><Relationship Id="rId15" Type="http://schemas.openxmlformats.org/officeDocument/2006/relationships/image" Target="../media/image22.png"/><Relationship Id="rId16" Type="http://schemas.openxmlformats.org/officeDocument/2006/relationships/image" Target="../media/image23.png"/><Relationship Id="rId17" Type="http://schemas.openxmlformats.org/officeDocument/2006/relationships/image" Target="../media/image24.png"/><Relationship Id="rId18" Type="http://schemas.openxmlformats.org/officeDocument/2006/relationships/image" Target="../media/image2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6" Type="http://schemas.openxmlformats.org/officeDocument/2006/relationships/image" Target="../media/image30.png"/><Relationship Id="rId7" Type="http://schemas.openxmlformats.org/officeDocument/2006/relationships/image" Target="../media/image31.png"/><Relationship Id="rId8" Type="http://schemas.openxmlformats.org/officeDocument/2006/relationships/image" Target="../media/image32.png"/><Relationship Id="rId9" Type="http://schemas.openxmlformats.org/officeDocument/2006/relationships/image" Target="../media/image33.png"/><Relationship Id="rId10" Type="http://schemas.openxmlformats.org/officeDocument/2006/relationships/image" Target="../media/image34.png"/><Relationship Id="rId11" Type="http://schemas.openxmlformats.org/officeDocument/2006/relationships/image" Target="../media/image3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6.png"/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image" Target="../media/image40.png"/><Relationship Id="rId7" Type="http://schemas.openxmlformats.org/officeDocument/2006/relationships/image" Target="../media/image41.png"/><Relationship Id="rId8" Type="http://schemas.openxmlformats.org/officeDocument/2006/relationships/image" Target="../media/image42.png"/><Relationship Id="rId9" Type="http://schemas.openxmlformats.org/officeDocument/2006/relationships/image" Target="../media/image43.png"/><Relationship Id="rId10" Type="http://schemas.openxmlformats.org/officeDocument/2006/relationships/image" Target="../media/image44.png"/><Relationship Id="rId11" Type="http://schemas.openxmlformats.org/officeDocument/2006/relationships/image" Target="../media/image4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6.png"/><Relationship Id="rId3" Type="http://schemas.openxmlformats.org/officeDocument/2006/relationships/image" Target="../media/image47.png"/><Relationship Id="rId4" Type="http://schemas.openxmlformats.org/officeDocument/2006/relationships/image" Target="../media/image48.png"/><Relationship Id="rId5" Type="http://schemas.openxmlformats.org/officeDocument/2006/relationships/image" Target="../media/image49.png"/><Relationship Id="rId6" Type="http://schemas.openxmlformats.org/officeDocument/2006/relationships/image" Target="../media/image50.png"/><Relationship Id="rId7" Type="http://schemas.openxmlformats.org/officeDocument/2006/relationships/image" Target="../media/image51.png"/><Relationship Id="rId8" Type="http://schemas.openxmlformats.org/officeDocument/2006/relationships/image" Target="../media/image52.png"/><Relationship Id="rId9" Type="http://schemas.openxmlformats.org/officeDocument/2006/relationships/image" Target="../media/image53.png"/><Relationship Id="rId10" Type="http://schemas.openxmlformats.org/officeDocument/2006/relationships/image" Target="../media/image54.png"/><Relationship Id="rId11" Type="http://schemas.openxmlformats.org/officeDocument/2006/relationships/image" Target="../media/image5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Relationship Id="rId9" Type="http://schemas.openxmlformats.org/officeDocument/2006/relationships/image" Target="../media/image63.png"/><Relationship Id="rId10" Type="http://schemas.openxmlformats.org/officeDocument/2006/relationships/image" Target="../media/image64.png"/><Relationship Id="rId11" Type="http://schemas.openxmlformats.org/officeDocument/2006/relationships/image" Target="../media/image6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Relationship Id="rId6" Type="http://schemas.openxmlformats.org/officeDocument/2006/relationships/image" Target="../media/image70.png"/><Relationship Id="rId7" Type="http://schemas.openxmlformats.org/officeDocument/2006/relationships/image" Target="../media/image71.png"/><Relationship Id="rId8" Type="http://schemas.openxmlformats.org/officeDocument/2006/relationships/image" Target="../media/image72.png"/><Relationship Id="rId9" Type="http://schemas.openxmlformats.org/officeDocument/2006/relationships/image" Target="../media/image73.png"/><Relationship Id="rId10" Type="http://schemas.openxmlformats.org/officeDocument/2006/relationships/image" Target="../media/image74.png"/><Relationship Id="rId11" Type="http://schemas.openxmlformats.org/officeDocument/2006/relationships/image" Target="../media/image75.png"/><Relationship Id="rId12" Type="http://schemas.openxmlformats.org/officeDocument/2006/relationships/image" Target="../media/image76.png"/><Relationship Id="rId13" Type="http://schemas.openxmlformats.org/officeDocument/2006/relationships/image" Target="../media/image77.png"/><Relationship Id="rId14" Type="http://schemas.openxmlformats.org/officeDocument/2006/relationships/image" Target="../media/image78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9.png"/><Relationship Id="rId3" Type="http://schemas.openxmlformats.org/officeDocument/2006/relationships/image" Target="../media/image80.png"/><Relationship Id="rId4" Type="http://schemas.openxmlformats.org/officeDocument/2006/relationships/image" Target="../media/image81.png"/><Relationship Id="rId5" Type="http://schemas.openxmlformats.org/officeDocument/2006/relationships/image" Target="../media/image82.png"/><Relationship Id="rId6" Type="http://schemas.openxmlformats.org/officeDocument/2006/relationships/image" Target="../media/image83.png"/><Relationship Id="rId7" Type="http://schemas.openxmlformats.org/officeDocument/2006/relationships/image" Target="../media/image84.png"/><Relationship Id="rId8" Type="http://schemas.openxmlformats.org/officeDocument/2006/relationships/image" Target="../media/image85.png"/><Relationship Id="rId9" Type="http://schemas.openxmlformats.org/officeDocument/2006/relationships/image" Target="../media/image86.png"/><Relationship Id="rId10" Type="http://schemas.openxmlformats.org/officeDocument/2006/relationships/image" Target="../media/image87.png"/><Relationship Id="rId11" Type="http://schemas.openxmlformats.org/officeDocument/2006/relationships/image" Target="../media/image88.png"/><Relationship Id="rId12" Type="http://schemas.openxmlformats.org/officeDocument/2006/relationships/image" Target="../media/image89.png"/><Relationship Id="rId13" Type="http://schemas.openxmlformats.org/officeDocument/2006/relationships/image" Target="../media/image90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pn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image" Target="../media/image97.png"/><Relationship Id="rId9" Type="http://schemas.openxmlformats.org/officeDocument/2006/relationships/image" Target="../media/image98.png"/><Relationship Id="rId10" Type="http://schemas.openxmlformats.org/officeDocument/2006/relationships/image" Target="../media/image99.png"/><Relationship Id="rId11" Type="http://schemas.openxmlformats.org/officeDocument/2006/relationships/image" Target="../media/image100.png"/><Relationship Id="rId12" Type="http://schemas.openxmlformats.org/officeDocument/2006/relationships/image" Target="../media/image101.png"/><Relationship Id="rId13" Type="http://schemas.openxmlformats.org/officeDocument/2006/relationships/image" Target="../media/image102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2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28281" y="-218556"/>
            <a:ext cx="18513995" cy="9971375"/>
            <a:chOff x="-228281" y="-218556"/>
            <a:chExt cx="18513995" cy="9971375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12846216" y="2854656"/>
              <a:ext cx="5439498" cy="6898164"/>
              <a:chOff x="12846216" y="2854656"/>
              <a:chExt cx="5439498" cy="6898164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12846216" y="2854656"/>
                <a:ext cx="5439498" cy="6898164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-228281" y="7754744"/>
              <a:ext cx="13084021" cy="19048"/>
              <a:chOff x="-228281" y="7754744"/>
              <a:chExt cx="13084021" cy="19048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-228281" y="7754744"/>
                <a:ext cx="13084021" cy="19048"/>
              </a:xfrm>
              <a:prstGeom prst="rect">
                <a:avLst/>
              </a:prstGeom>
            </p:spPr>
          </p:pic>
        </p:grpSp>
        <p:grpSp>
          <p:nvGrpSpPr>
            <p:cNvPr id="1004" name="그룹 1004"/>
            <p:cNvGrpSpPr/>
            <p:nvPr/>
          </p:nvGrpSpPr>
          <p:grpSpPr>
            <a:xfrm>
              <a:off x="14920369" y="1312659"/>
              <a:ext cx="3081477" cy="19048"/>
              <a:chOff x="14920369" y="1312659"/>
              <a:chExt cx="3081477" cy="19048"/>
            </a:xfrm>
          </p:grpSpPr>
          <p:pic>
            <p:nvPicPr>
              <p:cNvPr id="10" name="Object 9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 rot="-16200000">
                <a:off x="14920369" y="1312659"/>
                <a:ext cx="3081477" cy="19048"/>
              </a:xfrm>
              <a:prstGeom prst="rect">
                <a:avLst/>
              </a:prstGeom>
            </p:spPr>
          </p:pic>
        </p:grpSp>
        <p:grpSp>
          <p:nvGrpSpPr>
            <p:cNvPr id="1005" name="그룹 1005"/>
            <p:cNvGrpSpPr/>
            <p:nvPr/>
          </p:nvGrpSpPr>
          <p:grpSpPr>
            <a:xfrm>
              <a:off x="-74967" y="752807"/>
              <a:ext cx="16521832" cy="19048"/>
              <a:chOff x="-74967" y="752807"/>
              <a:chExt cx="16521832" cy="19048"/>
            </a:xfrm>
          </p:grpSpPr>
          <p:pic>
            <p:nvPicPr>
              <p:cNvPr id="13" name="Object 12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 rot="10800000">
                <a:off x="-74967" y="752807"/>
                <a:ext cx="16521832" cy="19048"/>
              </a:xfrm>
              <a:prstGeom prst="rect">
                <a:avLst/>
              </a:prstGeom>
            </p:spPr>
          </p:pic>
        </p:grpSp>
      </p:grpSp>
      <p:grpSp>
        <p:nvGrpSpPr>
          <p:cNvPr id="1006" name="그룹 1006"/>
          <p:cNvGrpSpPr/>
          <p:nvPr/>
        </p:nvGrpSpPr>
        <p:grpSpPr>
          <a:xfrm>
            <a:off x="-98432" y="9752820"/>
            <a:ext cx="18482578" cy="532895"/>
            <a:chOff x="-98432" y="9752820"/>
            <a:chExt cx="18482578" cy="532895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-98432" y="9752820"/>
              <a:ext cx="18482578" cy="532895"/>
            </a:xfrm>
            <a:prstGeom prst="rect">
              <a:avLst/>
            </a:prstGeom>
          </p:spPr>
        </p:pic>
      </p:grpSp>
      <p:grpSp>
        <p:nvGrpSpPr>
          <p:cNvPr id="1007" name="그룹 1007"/>
          <p:cNvGrpSpPr/>
          <p:nvPr/>
        </p:nvGrpSpPr>
        <p:grpSpPr>
          <a:xfrm>
            <a:off x="10068939" y="6513455"/>
            <a:ext cx="2661026" cy="1250682"/>
            <a:chOff x="10068939" y="6513455"/>
            <a:chExt cx="2661026" cy="1250682"/>
          </a:xfrm>
        </p:grpSpPr>
        <p:pic>
          <p:nvPicPr>
            <p:cNvPr id="20" name="Object 1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68939" y="6513455"/>
              <a:ext cx="2661026" cy="1250682"/>
            </a:xfrm>
            <a:prstGeom prst="rect">
              <a:avLst/>
            </a:prstGeom>
          </p:spPr>
        </p:pic>
      </p:grpSp>
      <p:pic>
        <p:nvPicPr>
          <p:cNvPr id="22" name="Object 2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1000695" y="1872750"/>
            <a:ext cx="9668157" cy="3113314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1386286" y="7782657"/>
            <a:ext cx="5067514" cy="77922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002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060" y="5986700"/>
            <a:ext cx="4486848" cy="890045"/>
            <a:chOff x="109060" y="5986700"/>
            <a:chExt cx="4486848" cy="8900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060" y="5986700"/>
              <a:ext cx="4486848" cy="8900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53590" y="-19048"/>
            <a:ext cx="15170219" cy="10323810"/>
            <a:chOff x="3753590" y="-19048"/>
            <a:chExt cx="15170219" cy="103238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3590" y="-19048"/>
              <a:ext cx="15170219" cy="103238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27914" y="4156114"/>
            <a:ext cx="2894972" cy="87645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041203" y="4146585"/>
            <a:ext cx="2495553" cy="87645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552939" y="4528998"/>
            <a:ext cx="3337152" cy="184723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66667" y="-79930"/>
            <a:ext cx="6708438" cy="1704305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52754" y="1133541"/>
            <a:ext cx="919048" cy="919048"/>
            <a:chOff x="1452754" y="1133541"/>
            <a:chExt cx="919048" cy="9190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52754" y="1133541"/>
              <a:ext cx="919048" cy="919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09524" y="1206365"/>
            <a:ext cx="6171429" cy="4733766"/>
            <a:chOff x="4309524" y="1206365"/>
            <a:chExt cx="6171429" cy="473376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09524" y="1206365"/>
              <a:ext cx="6171429" cy="473376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309524" y="7102602"/>
            <a:ext cx="6171429" cy="1593007"/>
            <a:chOff x="4309524" y="7102602"/>
            <a:chExt cx="6171429" cy="159300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09524" y="7102602"/>
              <a:ext cx="6171429" cy="159300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85029" y="3073476"/>
            <a:ext cx="3341429" cy="593972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174286" y="6289441"/>
            <a:ext cx="2768876" cy="101904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514406" y="5425998"/>
            <a:ext cx="5697581" cy="918095"/>
          </a:xfrm>
          <a:prstGeom prst="rect">
            <a:avLst/>
          </a:prstGeom>
        </p:spPr>
      </p:pic>
      <p:pic>
        <p:nvPicPr>
          <p:cNvPr id="24" name="Object 23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0522025" y="8195522"/>
            <a:ext cx="3149514" cy="91809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002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060" y="5986700"/>
            <a:ext cx="4486848" cy="890045"/>
            <a:chOff x="109060" y="5986700"/>
            <a:chExt cx="4486848" cy="8900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060" y="5986700"/>
              <a:ext cx="4486848" cy="8900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53590" y="-19048"/>
            <a:ext cx="15170219" cy="10323810"/>
            <a:chOff x="3753590" y="-19048"/>
            <a:chExt cx="15170219" cy="103238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3590" y="-19048"/>
              <a:ext cx="15170219" cy="103238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27914" y="4156114"/>
            <a:ext cx="2894972" cy="87645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041203" y="4146585"/>
            <a:ext cx="2495553" cy="87645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552939" y="4528998"/>
            <a:ext cx="3337152" cy="184723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66667" y="377213"/>
            <a:ext cx="2163057" cy="10185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52754" y="1133541"/>
            <a:ext cx="919048" cy="919048"/>
            <a:chOff x="1452754" y="1133541"/>
            <a:chExt cx="919048" cy="9190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52754" y="1133541"/>
              <a:ext cx="919048" cy="919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09524" y="1133541"/>
            <a:ext cx="6171429" cy="2544919"/>
            <a:chOff x="4309524" y="1133541"/>
            <a:chExt cx="6171429" cy="254491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09524" y="1133541"/>
              <a:ext cx="6171429" cy="254491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309524" y="4535860"/>
            <a:ext cx="6171429" cy="1546078"/>
            <a:chOff x="4309524" y="4535860"/>
            <a:chExt cx="6171429" cy="154607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09524" y="4535860"/>
              <a:ext cx="6171429" cy="1546078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85029" y="3073476"/>
            <a:ext cx="3341429" cy="593972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174286" y="3813250"/>
            <a:ext cx="3542886" cy="1022219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240952" y="6203151"/>
            <a:ext cx="6558724" cy="91809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002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060" y="5986700"/>
            <a:ext cx="4486848" cy="890045"/>
            <a:chOff x="109060" y="5986700"/>
            <a:chExt cx="4486848" cy="8900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060" y="5986700"/>
              <a:ext cx="4486848" cy="8900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53590" y="-19048"/>
            <a:ext cx="15170219" cy="10323810"/>
            <a:chOff x="3753590" y="-19048"/>
            <a:chExt cx="15170219" cy="103238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3590" y="-19048"/>
              <a:ext cx="15170219" cy="103238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27914" y="4156114"/>
            <a:ext cx="2894972" cy="87645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041203" y="4146585"/>
            <a:ext cx="2495553" cy="87645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552939" y="4528998"/>
            <a:ext cx="3337152" cy="184723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66667" y="377213"/>
            <a:ext cx="3577343" cy="10185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52754" y="1133541"/>
            <a:ext cx="919048" cy="919048"/>
            <a:chOff x="1452754" y="1133541"/>
            <a:chExt cx="919048" cy="9190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52754" y="1133541"/>
              <a:ext cx="919048" cy="919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09524" y="1062773"/>
            <a:ext cx="9386029" cy="1743535"/>
            <a:chOff x="4309524" y="1062773"/>
            <a:chExt cx="9386029" cy="174353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09524" y="1062773"/>
              <a:ext cx="9386029" cy="174353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309524" y="4324244"/>
            <a:ext cx="9386029" cy="1580499"/>
            <a:chOff x="4309524" y="4324244"/>
            <a:chExt cx="9386029" cy="1580499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09524" y="4324244"/>
              <a:ext cx="9386029" cy="1580499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309524" y="7288550"/>
            <a:ext cx="9386029" cy="1340861"/>
            <a:chOff x="4309524" y="7288550"/>
            <a:chExt cx="9386029" cy="1340861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09524" y="7288550"/>
              <a:ext cx="9386029" cy="1340861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85029" y="3073476"/>
            <a:ext cx="3341429" cy="593972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174286" y="3622774"/>
            <a:ext cx="2880248" cy="101904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240952" y="2895610"/>
            <a:ext cx="4080390" cy="918095"/>
          </a:xfrm>
          <a:prstGeom prst="rect">
            <a:avLst/>
          </a:prstGeom>
        </p:spPr>
      </p:pic>
      <p:pic>
        <p:nvPicPr>
          <p:cNvPr id="27" name="Object 26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150570" y="6488866"/>
            <a:ext cx="4221657" cy="102221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002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060" y="7034319"/>
            <a:ext cx="4486848" cy="890045"/>
            <a:chOff x="109060" y="7034319"/>
            <a:chExt cx="4486848" cy="8900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060" y="7034319"/>
              <a:ext cx="4486848" cy="8900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53590" y="-19048"/>
            <a:ext cx="15170219" cy="10323810"/>
            <a:chOff x="3753590" y="-19048"/>
            <a:chExt cx="15170219" cy="103238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3590" y="-19048"/>
              <a:ext cx="15170219" cy="103238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27914" y="4156114"/>
            <a:ext cx="2894972" cy="87645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041203" y="4146585"/>
            <a:ext cx="2495553" cy="87645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552939" y="4528998"/>
            <a:ext cx="3337152" cy="184723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66667" y="377060"/>
            <a:ext cx="2951924" cy="102221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52754" y="1133541"/>
            <a:ext cx="919048" cy="919048"/>
            <a:chOff x="1452754" y="1133541"/>
            <a:chExt cx="919048" cy="9190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52754" y="1133541"/>
              <a:ext cx="919048" cy="919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09524" y="1207000"/>
            <a:ext cx="6184550" cy="8465302"/>
            <a:chOff x="4309524" y="1207000"/>
            <a:chExt cx="6184550" cy="8465302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09524" y="1207000"/>
              <a:ext cx="6184550" cy="8465302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85029" y="3073476"/>
            <a:ext cx="3341429" cy="593972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10504977" y="7225351"/>
            <a:ext cx="7330000" cy="274641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002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060" y="7034319"/>
            <a:ext cx="4486848" cy="890045"/>
            <a:chOff x="109060" y="7034319"/>
            <a:chExt cx="4486848" cy="8900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060" y="7034319"/>
              <a:ext cx="4486848" cy="8900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53590" y="-19048"/>
            <a:ext cx="15170219" cy="10323810"/>
            <a:chOff x="3753590" y="-19048"/>
            <a:chExt cx="15170219" cy="103238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3590" y="-19048"/>
              <a:ext cx="15170219" cy="103238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27914" y="4156114"/>
            <a:ext cx="2894972" cy="87645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041203" y="4146585"/>
            <a:ext cx="2495553" cy="87645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552939" y="4528998"/>
            <a:ext cx="3337152" cy="184723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66667" y="377060"/>
            <a:ext cx="3856410" cy="102221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52754" y="1133541"/>
            <a:ext cx="919048" cy="919048"/>
            <a:chOff x="1452754" y="1133541"/>
            <a:chExt cx="919048" cy="9190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52754" y="1133541"/>
              <a:ext cx="919048" cy="919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292717" y="1223807"/>
            <a:ext cx="11377108" cy="4590763"/>
            <a:chOff x="4292717" y="1223807"/>
            <a:chExt cx="11377108" cy="459076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292717" y="1223807"/>
              <a:ext cx="11377108" cy="4590763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85029" y="3073476"/>
            <a:ext cx="3341429" cy="593972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240952" y="5888943"/>
            <a:ext cx="6916076" cy="9180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002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060" y="7034319"/>
            <a:ext cx="4486848" cy="890045"/>
            <a:chOff x="109060" y="7034319"/>
            <a:chExt cx="4486848" cy="8900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060" y="7034319"/>
              <a:ext cx="4486848" cy="8900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53590" y="-19048"/>
            <a:ext cx="15170219" cy="10323810"/>
            <a:chOff x="3753590" y="-19048"/>
            <a:chExt cx="15170219" cy="103238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3590" y="-19048"/>
              <a:ext cx="15170219" cy="103238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27914" y="4156114"/>
            <a:ext cx="2894972" cy="87645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041203" y="4146585"/>
            <a:ext cx="2495553" cy="87645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552939" y="4528998"/>
            <a:ext cx="3337152" cy="184723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66667" y="377213"/>
            <a:ext cx="1720457" cy="10185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52754" y="1133541"/>
            <a:ext cx="919048" cy="919048"/>
            <a:chOff x="1452754" y="1133541"/>
            <a:chExt cx="919048" cy="9190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52754" y="1133541"/>
              <a:ext cx="919048" cy="919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411548" y="1133541"/>
            <a:ext cx="6171429" cy="3442566"/>
            <a:chOff x="4411548" y="1133541"/>
            <a:chExt cx="6171429" cy="344256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11548" y="1133541"/>
              <a:ext cx="6171429" cy="344256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411548" y="5176471"/>
            <a:ext cx="6171429" cy="3918915"/>
            <a:chOff x="4411548" y="5176471"/>
            <a:chExt cx="6171429" cy="391891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411548" y="5176471"/>
              <a:ext cx="6171429" cy="391891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85029" y="3073476"/>
            <a:ext cx="3341429" cy="593972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10607435" y="3635790"/>
            <a:ext cx="5165019" cy="1260952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0607435" y="8295610"/>
            <a:ext cx="5275267" cy="1260952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002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060" y="7034319"/>
            <a:ext cx="4486848" cy="890045"/>
            <a:chOff x="109060" y="7034319"/>
            <a:chExt cx="4486848" cy="8900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060" y="7034319"/>
              <a:ext cx="4486848" cy="8900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53590" y="-19048"/>
            <a:ext cx="15170219" cy="10323810"/>
            <a:chOff x="3753590" y="-19048"/>
            <a:chExt cx="15170219" cy="103238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3590" y="-19048"/>
              <a:ext cx="15170219" cy="103238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27914" y="4156114"/>
            <a:ext cx="2894972" cy="87645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041203" y="4146585"/>
            <a:ext cx="2495553" cy="87645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552939" y="4528998"/>
            <a:ext cx="3337152" cy="184723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66667" y="377060"/>
            <a:ext cx="2388219" cy="1022219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52754" y="1133541"/>
            <a:ext cx="919048" cy="919048"/>
            <a:chOff x="1452754" y="1133541"/>
            <a:chExt cx="919048" cy="9190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52754" y="1133541"/>
              <a:ext cx="919048" cy="919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09524" y="1155106"/>
            <a:ext cx="13314598" cy="6769259"/>
            <a:chOff x="4309524" y="1155106"/>
            <a:chExt cx="13314598" cy="676925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09524" y="1155106"/>
              <a:ext cx="13314598" cy="6769259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85029" y="3073476"/>
            <a:ext cx="3341429" cy="593972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240952" y="7952752"/>
            <a:ext cx="13323429" cy="194666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002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060" y="7986700"/>
            <a:ext cx="4486848" cy="890045"/>
            <a:chOff x="109060" y="7986700"/>
            <a:chExt cx="4486848" cy="8900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060" y="7986700"/>
              <a:ext cx="4486848" cy="8900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53590" y="-19048"/>
            <a:ext cx="15170219" cy="10323810"/>
            <a:chOff x="3753590" y="-19048"/>
            <a:chExt cx="15170219" cy="103238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3590" y="-19048"/>
              <a:ext cx="15170219" cy="103238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27914" y="4156114"/>
            <a:ext cx="2894972" cy="87645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3552939" y="4528998"/>
            <a:ext cx="3337152" cy="1847238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166667" y="377213"/>
            <a:ext cx="2070714" cy="10185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52754" y="1133541"/>
            <a:ext cx="919048" cy="919048"/>
            <a:chOff x="1452754" y="1133541"/>
            <a:chExt cx="919048" cy="919048"/>
          </a:xfrm>
        </p:grpSpPr>
        <p:pic>
          <p:nvPicPr>
            <p:cNvPr id="12" name="Object 11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452754" y="1133541"/>
              <a:ext cx="919048" cy="919048"/>
            </a:xfrm>
            <a:prstGeom prst="rect">
              <a:avLst/>
            </a:prstGeom>
          </p:spPr>
        </p:pic>
      </p:grpSp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5029" y="3073476"/>
            <a:ext cx="3341429" cy="5939724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217771" y="1088122"/>
            <a:ext cx="7481762" cy="1721019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174286" y="2670393"/>
            <a:ext cx="1398848" cy="1022219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231524" y="3363790"/>
            <a:ext cx="11571876" cy="370672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002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-228281" y="2854656"/>
            <a:ext cx="18513995" cy="6898164"/>
            <a:chOff x="-228281" y="2854656"/>
            <a:chExt cx="18513995" cy="6898164"/>
          </a:xfrm>
        </p:grpSpPr>
        <p:grpSp>
          <p:nvGrpSpPr>
            <p:cNvPr id="1002" name="그룹 1002"/>
            <p:cNvGrpSpPr/>
            <p:nvPr/>
          </p:nvGrpSpPr>
          <p:grpSpPr>
            <a:xfrm>
              <a:off x="-228281" y="7754744"/>
              <a:ext cx="13084021" cy="19048"/>
              <a:chOff x="-228281" y="7754744"/>
              <a:chExt cx="13084021" cy="19048"/>
            </a:xfrm>
          </p:grpSpPr>
          <p:pic>
            <p:nvPicPr>
              <p:cNvPr id="4" name="Object 3"/>
              <p:cNvPicPr>
                <a:picLocks noChangeAspect="1"/>
              </p:cNvPicPr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-228281" y="7754744"/>
                <a:ext cx="13084021" cy="19048"/>
              </a:xfrm>
              <a:prstGeom prst="rect">
                <a:avLst/>
              </a:prstGeom>
            </p:spPr>
          </p:pic>
        </p:grpSp>
        <p:grpSp>
          <p:nvGrpSpPr>
            <p:cNvPr id="1003" name="그룹 1003"/>
            <p:cNvGrpSpPr/>
            <p:nvPr/>
          </p:nvGrpSpPr>
          <p:grpSpPr>
            <a:xfrm>
              <a:off x="12846216" y="2854656"/>
              <a:ext cx="5439498" cy="6898164"/>
              <a:chOff x="12846216" y="2854656"/>
              <a:chExt cx="5439498" cy="6898164"/>
            </a:xfrm>
          </p:grpSpPr>
          <p:pic>
            <p:nvPicPr>
              <p:cNvPr id="7" name="Object 6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2846216" y="2854656"/>
                <a:ext cx="5439498" cy="6898164"/>
              </a:xfrm>
              <a:prstGeom prst="rect">
                <a:avLst/>
              </a:prstGeom>
            </p:spPr>
          </p:pic>
        </p:grpSp>
      </p:grpSp>
      <p:grpSp>
        <p:nvGrpSpPr>
          <p:cNvPr id="1004" name="그룹 1004"/>
          <p:cNvGrpSpPr/>
          <p:nvPr/>
        </p:nvGrpSpPr>
        <p:grpSpPr>
          <a:xfrm>
            <a:off x="-237805" y="9752820"/>
            <a:ext cx="18761324" cy="532895"/>
            <a:chOff x="-237805" y="9752820"/>
            <a:chExt cx="18761324" cy="532895"/>
          </a:xfrm>
        </p:grpSpPr>
        <p:pic>
          <p:nvPicPr>
            <p:cNvPr id="11" name="Object 10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-237805" y="9752820"/>
              <a:ext cx="18761324" cy="532895"/>
            </a:xfrm>
            <a:prstGeom prst="rect">
              <a:avLst/>
            </a:prstGeom>
          </p:spPr>
        </p:pic>
      </p:grpSp>
      <p:pic>
        <p:nvPicPr>
          <p:cNvPr id="13" name="Object 12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2876" y="2507038"/>
            <a:ext cx="7613107" cy="3189343"/>
          </a:xfrm>
          <a:prstGeom prst="rect">
            <a:avLst/>
          </a:prstGeom>
        </p:spPr>
      </p:pic>
      <p:grpSp>
        <p:nvGrpSpPr>
          <p:cNvPr id="1005" name="그룹 1005"/>
          <p:cNvGrpSpPr/>
          <p:nvPr/>
        </p:nvGrpSpPr>
        <p:grpSpPr>
          <a:xfrm>
            <a:off x="14848972" y="1384055"/>
            <a:ext cx="3224270" cy="19048"/>
            <a:chOff x="14848972" y="1384055"/>
            <a:chExt cx="3224270" cy="190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 rot="-16200000">
              <a:off x="14848972" y="1384055"/>
              <a:ext cx="3224270" cy="190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2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44735" y="2814204"/>
            <a:ext cx="6655476" cy="2790476"/>
          </a:xfrm>
          <a:prstGeom prst="rect">
            <a:avLst/>
          </a:prstGeom>
        </p:spPr>
      </p:pic>
      <p:grpSp>
        <p:nvGrpSpPr>
          <p:cNvPr id="1001" name="그룹 1001"/>
          <p:cNvGrpSpPr/>
          <p:nvPr/>
        </p:nvGrpSpPr>
        <p:grpSpPr>
          <a:xfrm>
            <a:off x="1015659" y="2823745"/>
            <a:ext cx="16254396" cy="31096"/>
            <a:chOff x="1015659" y="2823745"/>
            <a:chExt cx="16254396" cy="31096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15659" y="2823745"/>
              <a:ext cx="16254396" cy="31096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1015659" y="5210628"/>
            <a:ext cx="16254396" cy="31096"/>
            <a:chOff x="1015659" y="5210628"/>
            <a:chExt cx="16254396" cy="31096"/>
          </a:xfrm>
        </p:grpSpPr>
        <p:pic>
          <p:nvPicPr>
            <p:cNvPr id="7" name="Object 6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15659" y="5210628"/>
              <a:ext cx="16254396" cy="31096"/>
            </a:xfrm>
            <a:prstGeom prst="rect">
              <a:avLst/>
            </a:prstGeom>
          </p:spPr>
        </p:pic>
      </p:grpSp>
      <p:grpSp>
        <p:nvGrpSpPr>
          <p:cNvPr id="1003" name="그룹 1003"/>
          <p:cNvGrpSpPr/>
          <p:nvPr/>
        </p:nvGrpSpPr>
        <p:grpSpPr>
          <a:xfrm>
            <a:off x="1187593" y="8382840"/>
            <a:ext cx="16254396" cy="31096"/>
            <a:chOff x="1187593" y="8382840"/>
            <a:chExt cx="16254396" cy="31096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187593" y="8382840"/>
              <a:ext cx="16254396" cy="31096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939981" y="5216024"/>
            <a:ext cx="1671000" cy="2018857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071410" y="7002063"/>
            <a:ext cx="1707581" cy="1429152"/>
          </a:xfrm>
          <a:prstGeom prst="rect">
            <a:avLst/>
          </a:prstGeom>
        </p:spPr>
      </p:pic>
      <p:pic>
        <p:nvPicPr>
          <p:cNvPr id="14" name="Object 13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382845" y="5216024"/>
            <a:ext cx="1843181" cy="2018857"/>
          </a:xfrm>
          <a:prstGeom prst="rect">
            <a:avLst/>
          </a:prstGeom>
        </p:spPr>
      </p:pic>
      <p:pic>
        <p:nvPicPr>
          <p:cNvPr id="15" name="Object 14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514274" y="7002063"/>
            <a:ext cx="2007876" cy="1429152"/>
          </a:xfrm>
          <a:prstGeom prst="rect">
            <a:avLst/>
          </a:prstGeom>
        </p:spPr>
      </p:pic>
      <p:pic>
        <p:nvPicPr>
          <p:cNvPr id="16" name="Object 15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6111424" y="5216024"/>
            <a:ext cx="1820752" cy="2018857"/>
          </a:xfrm>
          <a:prstGeom prst="rect">
            <a:avLst/>
          </a:prstGeom>
        </p:spPr>
      </p:pic>
      <p:pic>
        <p:nvPicPr>
          <p:cNvPr id="17" name="Object 16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6242852" y="6773492"/>
            <a:ext cx="2007876" cy="1886295"/>
          </a:xfrm>
          <a:prstGeom prst="rect">
            <a:avLst/>
          </a:prstGeom>
        </p:spPr>
      </p:pic>
      <p:pic>
        <p:nvPicPr>
          <p:cNvPr id="18" name="Object 17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8840002" y="5216024"/>
            <a:ext cx="1809657" cy="2018857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8971431" y="7002064"/>
            <a:ext cx="1627819" cy="1429124"/>
          </a:xfrm>
          <a:prstGeom prst="rect">
            <a:avLst/>
          </a:prstGeom>
        </p:spPr>
      </p:pic>
      <p:pic>
        <p:nvPicPr>
          <p:cNvPr id="20" name="Object 19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11568581" y="5216024"/>
            <a:ext cx="1796876" cy="2018857"/>
          </a:xfrm>
          <a:prstGeom prst="rect">
            <a:avLst/>
          </a:prstGeom>
        </p:spPr>
      </p:pic>
      <p:pic>
        <p:nvPicPr>
          <p:cNvPr id="21" name="Object 20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700010" y="6983986"/>
            <a:ext cx="1627819" cy="1429124"/>
          </a:xfrm>
          <a:prstGeom prst="rect">
            <a:avLst/>
          </a:prstGeom>
        </p:spPr>
      </p:pic>
      <p:grpSp>
        <p:nvGrpSpPr>
          <p:cNvPr id="1004" name="그룹 1004"/>
          <p:cNvGrpSpPr/>
          <p:nvPr/>
        </p:nvGrpSpPr>
        <p:grpSpPr>
          <a:xfrm>
            <a:off x="11822709" y="4009285"/>
            <a:ext cx="2661026" cy="1250682"/>
            <a:chOff x="11822709" y="4009285"/>
            <a:chExt cx="2661026" cy="1250682"/>
          </a:xfrm>
        </p:grpSpPr>
        <p:pic>
          <p:nvPicPr>
            <p:cNvPr id="23" name="Object 22"/>
            <p:cNvPicPr>
              <a:picLocks noChangeAspect="1"/>
            </p:cNvPicPr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822709" y="4009285"/>
              <a:ext cx="2661026" cy="1250682"/>
            </a:xfrm>
            <a:prstGeom prst="rect">
              <a:avLst/>
            </a:prstGeom>
          </p:spPr>
        </p:pic>
      </p:grpSp>
      <p:pic>
        <p:nvPicPr>
          <p:cNvPr id="25" name="Object 24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4290486" y="5223634"/>
            <a:ext cx="1804838" cy="2018857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4402867" y="6923078"/>
            <a:ext cx="1379590" cy="1010267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2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3753590" y="-19048"/>
            <a:ext cx="15170219" cy="10323810"/>
            <a:chOff x="3753590" y="-19048"/>
            <a:chExt cx="15170219" cy="10323810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753590" y="-19048"/>
              <a:ext cx="15170219" cy="10323810"/>
            </a:xfrm>
            <a:prstGeom prst="rect">
              <a:avLst/>
            </a:prstGeom>
          </p:spPr>
        </p:pic>
      </p:grpSp>
      <p:pic>
        <p:nvPicPr>
          <p:cNvPr id="5" name="Object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17629" y="1065950"/>
            <a:ext cx="6502467" cy="1382771"/>
          </a:xfrm>
          <a:prstGeom prst="rect">
            <a:avLst/>
          </a:prstGeom>
        </p:spPr>
      </p:pic>
      <p:pic>
        <p:nvPicPr>
          <p:cNvPr id="6" name="Object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27914" y="4156114"/>
            <a:ext cx="2894972" cy="876457"/>
          </a:xfrm>
          <a:prstGeom prst="rect">
            <a:avLst/>
          </a:prstGeom>
        </p:spPr>
      </p:pic>
      <p:pic>
        <p:nvPicPr>
          <p:cNvPr id="7" name="Object 6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041203" y="4146585"/>
            <a:ext cx="2495553" cy="876457"/>
          </a:xfrm>
          <a:prstGeom prst="rect">
            <a:avLst/>
          </a:prstGeom>
        </p:spPr>
      </p:pic>
      <p:pic>
        <p:nvPicPr>
          <p:cNvPr id="8" name="Object 7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552939" y="4528998"/>
            <a:ext cx="3337152" cy="1847238"/>
          </a:xfrm>
          <a:prstGeom prst="rect">
            <a:avLst/>
          </a:prstGeom>
        </p:spPr>
      </p:pic>
      <p:grpSp>
        <p:nvGrpSpPr>
          <p:cNvPr id="1002" name="그룹 1002"/>
          <p:cNvGrpSpPr/>
          <p:nvPr/>
        </p:nvGrpSpPr>
        <p:grpSpPr>
          <a:xfrm>
            <a:off x="109060" y="3034319"/>
            <a:ext cx="4486848" cy="890045"/>
            <a:chOff x="109060" y="3034319"/>
            <a:chExt cx="4486848" cy="890045"/>
          </a:xfrm>
        </p:grpSpPr>
        <p:pic>
          <p:nvPicPr>
            <p:cNvPr id="10" name="Object 9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9060" y="3034319"/>
              <a:ext cx="4486848" cy="890045"/>
            </a:xfrm>
            <a:prstGeom prst="rect">
              <a:avLst/>
            </a:prstGeom>
          </p:spPr>
        </p:pic>
      </p:grpSp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85029" y="3073476"/>
            <a:ext cx="3315543" cy="5939724"/>
          </a:xfrm>
          <a:prstGeom prst="rect">
            <a:avLst/>
          </a:prstGeom>
        </p:spPr>
      </p:pic>
      <p:pic>
        <p:nvPicPr>
          <p:cNvPr id="13" name="Object 12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4166667" y="377213"/>
            <a:ext cx="2124962" cy="10185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52754" y="1133541"/>
            <a:ext cx="919048" cy="919048"/>
            <a:chOff x="1452754" y="1133541"/>
            <a:chExt cx="919048" cy="919048"/>
          </a:xfrm>
        </p:grpSpPr>
        <p:pic>
          <p:nvPicPr>
            <p:cNvPr id="15" name="Object 14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52754" y="1133541"/>
              <a:ext cx="919048" cy="919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799670" y="6920351"/>
            <a:ext cx="2365255" cy="2522939"/>
            <a:chOff x="14799670" y="6920351"/>
            <a:chExt cx="2365255" cy="2522939"/>
          </a:xfrm>
        </p:grpSpPr>
        <p:pic>
          <p:nvPicPr>
            <p:cNvPr id="18" name="Object 17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4799670" y="6920351"/>
              <a:ext cx="2365255" cy="25229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002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060" y="3986700"/>
            <a:ext cx="4486848" cy="890045"/>
            <a:chOff x="109060" y="3986700"/>
            <a:chExt cx="4486848" cy="8900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060" y="3986700"/>
              <a:ext cx="4486848" cy="8900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53590" y="-88207"/>
            <a:ext cx="15170219" cy="10392969"/>
            <a:chOff x="3753590" y="-88207"/>
            <a:chExt cx="15170219" cy="10392969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3590" y="-88207"/>
              <a:ext cx="15170219" cy="10392969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217629" y="1019284"/>
            <a:ext cx="11084429" cy="1744676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9927914" y="4156114"/>
            <a:ext cx="2894972" cy="87645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4041203" y="4146585"/>
            <a:ext cx="2495553" cy="876457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13552939" y="4528998"/>
            <a:ext cx="3337152" cy="1847238"/>
          </a:xfrm>
          <a:prstGeom prst="rect">
            <a:avLst/>
          </a:prstGeom>
        </p:spPr>
      </p:pic>
      <p:pic>
        <p:nvPicPr>
          <p:cNvPr id="12" name="Object 11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166667" y="377213"/>
            <a:ext cx="2475257" cy="10185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52754" y="1133541"/>
            <a:ext cx="919048" cy="919048"/>
            <a:chOff x="1452754" y="1133541"/>
            <a:chExt cx="919048" cy="919048"/>
          </a:xfrm>
        </p:grpSpPr>
        <p:pic>
          <p:nvPicPr>
            <p:cNvPr id="14" name="Object 13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452754" y="1133541"/>
              <a:ext cx="919048" cy="919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14799670" y="6920351"/>
            <a:ext cx="2365255" cy="2522939"/>
            <a:chOff x="14799670" y="6920351"/>
            <a:chExt cx="2365255" cy="2522939"/>
          </a:xfrm>
        </p:grpSpPr>
        <p:pic>
          <p:nvPicPr>
            <p:cNvPr id="17" name="Object 16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4799670" y="6920351"/>
              <a:ext cx="2365255" cy="2522939"/>
            </a:xfrm>
            <a:prstGeom prst="rect">
              <a:avLst/>
            </a:prstGeom>
          </p:spPr>
        </p:pic>
      </p:grpSp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85029" y="3073476"/>
            <a:ext cx="3315543" cy="593972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002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060" y="5034319"/>
            <a:ext cx="4486848" cy="890045"/>
            <a:chOff x="109060" y="5034319"/>
            <a:chExt cx="4486848" cy="8900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060" y="5034319"/>
              <a:ext cx="4486848" cy="8900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53590" y="-19048"/>
            <a:ext cx="15170219" cy="10323810"/>
            <a:chOff x="3753590" y="-19048"/>
            <a:chExt cx="15170219" cy="103238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3590" y="-19048"/>
              <a:ext cx="15170219" cy="103238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27914" y="4156114"/>
            <a:ext cx="2894972" cy="87645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041203" y="4146585"/>
            <a:ext cx="2495553" cy="87645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552939" y="4528998"/>
            <a:ext cx="3337152" cy="184723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66667" y="377213"/>
            <a:ext cx="2475257" cy="10185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52754" y="1133541"/>
            <a:ext cx="919048" cy="919048"/>
            <a:chOff x="1452754" y="1133541"/>
            <a:chExt cx="919048" cy="9190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52754" y="1133541"/>
              <a:ext cx="919048" cy="919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28730" y="1279354"/>
            <a:ext cx="12849919" cy="5642985"/>
            <a:chOff x="4328730" y="1279354"/>
            <a:chExt cx="12849919" cy="564298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28730" y="1279354"/>
              <a:ext cx="12849919" cy="5642985"/>
            </a:xfrm>
            <a:prstGeom prst="rect">
              <a:avLst/>
            </a:prstGeom>
          </p:spPr>
        </p:pic>
      </p:grpSp>
      <p:pic>
        <p:nvPicPr>
          <p:cNvPr id="18" name="Object 17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485029" y="3073476"/>
            <a:ext cx="3341429" cy="5939724"/>
          </a:xfrm>
          <a:prstGeom prst="rect">
            <a:avLst/>
          </a:prstGeom>
        </p:spPr>
      </p:pic>
      <p:pic>
        <p:nvPicPr>
          <p:cNvPr id="19" name="Object 18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217724" y="7170712"/>
            <a:ext cx="5554048" cy="17446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002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060" y="5034319"/>
            <a:ext cx="4486848" cy="890045"/>
            <a:chOff x="109060" y="5034319"/>
            <a:chExt cx="4486848" cy="8900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060" y="5034319"/>
              <a:ext cx="4486848" cy="8900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53590" y="-19048"/>
            <a:ext cx="15170219" cy="10323810"/>
            <a:chOff x="3753590" y="-19048"/>
            <a:chExt cx="15170219" cy="103238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3590" y="-19048"/>
              <a:ext cx="15170219" cy="103238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27914" y="4156114"/>
            <a:ext cx="2894972" cy="87645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041203" y="4146585"/>
            <a:ext cx="2495553" cy="87645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552939" y="4528998"/>
            <a:ext cx="3337152" cy="184723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66667" y="377213"/>
            <a:ext cx="2475257" cy="10185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52754" y="1133541"/>
            <a:ext cx="919048" cy="919048"/>
            <a:chOff x="1452754" y="1133541"/>
            <a:chExt cx="919048" cy="9190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52754" y="1133541"/>
              <a:ext cx="919048" cy="919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28730" y="1279354"/>
            <a:ext cx="13441901" cy="8014529"/>
            <a:chOff x="4328730" y="1279354"/>
            <a:chExt cx="13441901" cy="8014529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28730" y="1279354"/>
              <a:ext cx="13441901" cy="8014529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7943614" y="3303396"/>
            <a:ext cx="1482347" cy="1120247"/>
            <a:chOff x="7943614" y="3303396"/>
            <a:chExt cx="1482347" cy="1120247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943614" y="3303396"/>
              <a:ext cx="1482347" cy="1120247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85029" y="3073476"/>
            <a:ext cx="3341429" cy="593972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002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060" y="5986700"/>
            <a:ext cx="4486848" cy="890045"/>
            <a:chOff x="109060" y="5986700"/>
            <a:chExt cx="4486848" cy="8900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060" y="5986700"/>
              <a:ext cx="4486848" cy="8900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53590" y="-19048"/>
            <a:ext cx="15170219" cy="10323810"/>
            <a:chOff x="3753590" y="-19048"/>
            <a:chExt cx="15170219" cy="103238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3590" y="-19048"/>
              <a:ext cx="15170219" cy="103238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27914" y="4156114"/>
            <a:ext cx="2894972" cy="87645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041203" y="4146585"/>
            <a:ext cx="2495553" cy="87645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552939" y="4528998"/>
            <a:ext cx="3337152" cy="184723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66667" y="377213"/>
            <a:ext cx="3509848" cy="10185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52754" y="1133541"/>
            <a:ext cx="919048" cy="919048"/>
            <a:chOff x="1452754" y="1133541"/>
            <a:chExt cx="919048" cy="9190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52754" y="1133541"/>
              <a:ext cx="919048" cy="919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09524" y="1090809"/>
            <a:ext cx="6171429" cy="2419733"/>
            <a:chOff x="4309524" y="1090809"/>
            <a:chExt cx="6171429" cy="2419733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09524" y="1090809"/>
              <a:ext cx="6171429" cy="2419733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309524" y="4375255"/>
            <a:ext cx="6171429" cy="3118658"/>
            <a:chOff x="4309524" y="4375255"/>
            <a:chExt cx="6171429" cy="3118658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09524" y="4375255"/>
              <a:ext cx="6171429" cy="3118658"/>
            </a:xfrm>
            <a:prstGeom prst="rect">
              <a:avLst/>
            </a:prstGeom>
          </p:spPr>
        </p:pic>
      </p:grpSp>
      <p:grpSp>
        <p:nvGrpSpPr>
          <p:cNvPr id="1006" name="그룹 1006"/>
          <p:cNvGrpSpPr/>
          <p:nvPr/>
        </p:nvGrpSpPr>
        <p:grpSpPr>
          <a:xfrm>
            <a:off x="4309524" y="8350014"/>
            <a:ext cx="6171429" cy="1361668"/>
            <a:chOff x="4309524" y="8350014"/>
            <a:chExt cx="6171429" cy="1361668"/>
          </a:xfrm>
        </p:grpSpPr>
        <p:pic>
          <p:nvPicPr>
            <p:cNvPr id="22" name="Object 21"/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309524" y="8350014"/>
              <a:ext cx="6171429" cy="1361668"/>
            </a:xfrm>
            <a:prstGeom prst="rect">
              <a:avLst/>
            </a:prstGeom>
          </p:spPr>
        </p:pic>
      </p:grpSp>
      <p:pic>
        <p:nvPicPr>
          <p:cNvPr id="24" name="Object 23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85029" y="3073476"/>
            <a:ext cx="3341429" cy="5939724"/>
          </a:xfrm>
          <a:prstGeom prst="rect">
            <a:avLst/>
          </a:prstGeom>
        </p:spPr>
      </p:pic>
      <p:pic>
        <p:nvPicPr>
          <p:cNvPr id="25" name="Object 24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174286" y="3622774"/>
            <a:ext cx="3207714" cy="1019048"/>
          </a:xfrm>
          <a:prstGeom prst="rect">
            <a:avLst/>
          </a:prstGeom>
        </p:spPr>
      </p:pic>
      <p:pic>
        <p:nvPicPr>
          <p:cNvPr id="26" name="Object 25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4181905" y="7630393"/>
            <a:ext cx="2061438" cy="10190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002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060" y="5986700"/>
            <a:ext cx="4486848" cy="890045"/>
            <a:chOff x="109060" y="5986700"/>
            <a:chExt cx="4486848" cy="8900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060" y="5986700"/>
              <a:ext cx="4486848" cy="8900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53590" y="-19048"/>
            <a:ext cx="15170219" cy="10323810"/>
            <a:chOff x="3753590" y="-19048"/>
            <a:chExt cx="15170219" cy="103238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3590" y="-19048"/>
              <a:ext cx="15170219" cy="103238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27914" y="4156114"/>
            <a:ext cx="2894972" cy="87645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041203" y="4146585"/>
            <a:ext cx="2495553" cy="87645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552939" y="4528998"/>
            <a:ext cx="3337152" cy="184723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66667" y="377213"/>
            <a:ext cx="2360971" cy="10185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52754" y="1133541"/>
            <a:ext cx="919048" cy="919048"/>
            <a:chOff x="1452754" y="1133541"/>
            <a:chExt cx="919048" cy="9190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52754" y="1133541"/>
              <a:ext cx="919048" cy="919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09524" y="1090809"/>
            <a:ext cx="8028684" cy="2912846"/>
            <a:chOff x="4309524" y="1090809"/>
            <a:chExt cx="8028684" cy="2912846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09524" y="1090809"/>
              <a:ext cx="8028684" cy="2912846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341203" y="5600161"/>
            <a:ext cx="7997004" cy="2155095"/>
            <a:chOff x="4341203" y="5600161"/>
            <a:chExt cx="7997004" cy="2155095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41203" y="5600161"/>
              <a:ext cx="7997004" cy="2155095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85029" y="3073476"/>
            <a:ext cx="3341429" cy="593972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174286" y="4860870"/>
            <a:ext cx="2768790" cy="101904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370476" y="7323580"/>
            <a:ext cx="2084819" cy="91809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0026E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1" name="그룹 1001"/>
          <p:cNvGrpSpPr/>
          <p:nvPr/>
        </p:nvGrpSpPr>
        <p:grpSpPr>
          <a:xfrm>
            <a:off x="109060" y="5986700"/>
            <a:ext cx="4486848" cy="890045"/>
            <a:chOff x="109060" y="5986700"/>
            <a:chExt cx="4486848" cy="890045"/>
          </a:xfrm>
        </p:grpSpPr>
        <p:pic>
          <p:nvPicPr>
            <p:cNvPr id="3" name="Object 2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060" y="5986700"/>
              <a:ext cx="4486848" cy="890045"/>
            </a:xfrm>
            <a:prstGeom prst="rect">
              <a:avLst/>
            </a:prstGeom>
          </p:spPr>
        </p:pic>
      </p:grpSp>
      <p:grpSp>
        <p:nvGrpSpPr>
          <p:cNvPr id="1002" name="그룹 1002"/>
          <p:cNvGrpSpPr/>
          <p:nvPr/>
        </p:nvGrpSpPr>
        <p:grpSpPr>
          <a:xfrm>
            <a:off x="3753590" y="-19048"/>
            <a:ext cx="15170219" cy="10323810"/>
            <a:chOff x="3753590" y="-19048"/>
            <a:chExt cx="15170219" cy="10323810"/>
          </a:xfrm>
        </p:grpSpPr>
        <p:pic>
          <p:nvPicPr>
            <p:cNvPr id="6" name="Object 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53590" y="-19048"/>
              <a:ext cx="15170219" cy="10323810"/>
            </a:xfrm>
            <a:prstGeom prst="rect">
              <a:avLst/>
            </a:prstGeom>
          </p:spPr>
        </p:pic>
      </p:grpSp>
      <p:pic>
        <p:nvPicPr>
          <p:cNvPr id="8" name="Object 7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9927914" y="4156114"/>
            <a:ext cx="2894972" cy="876457"/>
          </a:xfrm>
          <a:prstGeom prst="rect">
            <a:avLst/>
          </a:prstGeom>
        </p:spPr>
      </p:pic>
      <p:pic>
        <p:nvPicPr>
          <p:cNvPr id="9" name="Object 8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4041203" y="4146585"/>
            <a:ext cx="2495553" cy="876457"/>
          </a:xfrm>
          <a:prstGeom prst="rect">
            <a:avLst/>
          </a:prstGeom>
        </p:spPr>
      </p:pic>
      <p:pic>
        <p:nvPicPr>
          <p:cNvPr id="10" name="Object 9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3552939" y="4528998"/>
            <a:ext cx="3337152" cy="1847238"/>
          </a:xfrm>
          <a:prstGeom prst="rect">
            <a:avLst/>
          </a:prstGeom>
        </p:spPr>
      </p:pic>
      <p:pic>
        <p:nvPicPr>
          <p:cNvPr id="11" name="Object 10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166667" y="377213"/>
            <a:ext cx="2341924" cy="1018590"/>
          </a:xfrm>
          <a:prstGeom prst="rect">
            <a:avLst/>
          </a:prstGeom>
        </p:spPr>
      </p:pic>
      <p:grpSp>
        <p:nvGrpSpPr>
          <p:cNvPr id="1003" name="그룹 1003"/>
          <p:cNvGrpSpPr/>
          <p:nvPr/>
        </p:nvGrpSpPr>
        <p:grpSpPr>
          <a:xfrm>
            <a:off x="1452754" y="1133541"/>
            <a:ext cx="919048" cy="919048"/>
            <a:chOff x="1452754" y="1133541"/>
            <a:chExt cx="919048" cy="919048"/>
          </a:xfrm>
        </p:grpSpPr>
        <p:pic>
          <p:nvPicPr>
            <p:cNvPr id="13" name="Object 12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452754" y="1133541"/>
              <a:ext cx="919048" cy="919048"/>
            </a:xfrm>
            <a:prstGeom prst="rect">
              <a:avLst/>
            </a:prstGeom>
          </p:spPr>
        </p:pic>
      </p:grpSp>
      <p:grpSp>
        <p:nvGrpSpPr>
          <p:cNvPr id="1004" name="그룹 1004"/>
          <p:cNvGrpSpPr/>
          <p:nvPr/>
        </p:nvGrpSpPr>
        <p:grpSpPr>
          <a:xfrm>
            <a:off x="4309524" y="1133541"/>
            <a:ext cx="7807940" cy="4236595"/>
            <a:chOff x="4309524" y="1133541"/>
            <a:chExt cx="7807940" cy="4236595"/>
          </a:xfrm>
        </p:grpSpPr>
        <p:pic>
          <p:nvPicPr>
            <p:cNvPr id="16" name="Object 15"/>
            <p:cNvPicPr>
              <a:picLocks noChangeAspect="1"/>
            </p:cNvPicPr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309524" y="1133541"/>
              <a:ext cx="7807940" cy="4236595"/>
            </a:xfrm>
            <a:prstGeom prst="rect">
              <a:avLst/>
            </a:prstGeom>
          </p:spPr>
        </p:pic>
      </p:grpSp>
      <p:grpSp>
        <p:nvGrpSpPr>
          <p:cNvPr id="1005" name="그룹 1005"/>
          <p:cNvGrpSpPr/>
          <p:nvPr/>
        </p:nvGrpSpPr>
        <p:grpSpPr>
          <a:xfrm>
            <a:off x="4309524" y="6675473"/>
            <a:ext cx="7807940" cy="2100791"/>
            <a:chOff x="4309524" y="6675473"/>
            <a:chExt cx="7807940" cy="2100791"/>
          </a:xfrm>
        </p:grpSpPr>
        <p:pic>
          <p:nvPicPr>
            <p:cNvPr id="19" name="Object 18"/>
            <p:cNvPicPr>
              <a:picLocks noChangeAspect="1"/>
            </p:cNvPicPr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309524" y="6675473"/>
              <a:ext cx="7807940" cy="2100791"/>
            </a:xfrm>
            <a:prstGeom prst="rect">
              <a:avLst/>
            </a:prstGeom>
          </p:spPr>
        </p:pic>
      </p:grpSp>
      <p:pic>
        <p:nvPicPr>
          <p:cNvPr id="21" name="Object 20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>
            <a:off x="485029" y="3073476"/>
            <a:ext cx="3341429" cy="5939724"/>
          </a:xfrm>
          <a:prstGeom prst="rect">
            <a:avLst/>
          </a:prstGeom>
        </p:spPr>
      </p:pic>
      <p:pic>
        <p:nvPicPr>
          <p:cNvPr id="22" name="Object 21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4174286" y="5908489"/>
            <a:ext cx="3683752" cy="1019048"/>
          </a:xfrm>
          <a:prstGeom prst="rect">
            <a:avLst/>
          </a:prstGeom>
        </p:spPr>
      </p:pic>
      <p:pic>
        <p:nvPicPr>
          <p:cNvPr id="23" name="Object 22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2232976" y="8318467"/>
            <a:ext cx="3229800" cy="91809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Company>officegen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officegen</dc:creator>
  <cp:lastModifiedBy>officegen</cp:lastModifiedBy>
  <cp:revision>1</cp:revision>
  <dcterms:created xsi:type="dcterms:W3CDTF">2024-04-12T11:43:03Z</dcterms:created>
  <dcterms:modified xsi:type="dcterms:W3CDTF">2024-04-12T11:43:03Z</dcterms:modified>
</cp:coreProperties>
</file>