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75" r:id="rId4"/>
    <p:sldId id="288" r:id="rId5"/>
    <p:sldId id="287" r:id="rId6"/>
    <p:sldId id="27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5AA6"/>
    <a:srgbClr val="9BBCDA"/>
    <a:srgbClr val="A3D4F5"/>
    <a:srgbClr val="B3D2D4"/>
    <a:srgbClr val="E1E6E9"/>
    <a:srgbClr val="EAF0F0"/>
    <a:srgbClr val="ECF1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6819C-650A-EFCE-BEA3-AF4060EB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77DF2A-101A-AE16-5D3F-AA6A8CAB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D3713-6387-8DC7-9918-FE73DC713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B00F2-CECE-85E4-1EA9-1758D3C1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9F2BA-C923-D3E8-975A-A2531EFA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4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777DC-54B1-4179-DDE9-888915C1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4883A-8E41-A5AE-7C0A-D52EC694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AB970-6D78-346A-8039-35F4CA73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AD476-0830-00DE-7D5F-25EA5F18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A4A9C-C350-8E5D-66C7-DBE9EF8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B4FCB-69EA-B7C8-7466-8783B700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0680-8AA9-EE29-11EB-0CD70EB3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167537-4B10-B0A2-78D5-F70DA3A3C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2A3A9-F072-8B03-656A-1FC68776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0510C-0781-BFB1-AB2C-9F5AB9E4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E7275-0C36-7270-66F8-81C39F2F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5969E-F4C0-1EB0-36A9-4415E3EB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6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75259-B2ED-6504-CD1B-97DF3F64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8292C-E780-865A-717B-4E8B04A6E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F6C08-F733-3022-A8F1-EBA569D7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C797A-5B57-B21A-B02D-B503BE69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B3EB8-5390-C6A1-6859-418E5FD8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4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36CC03-A66F-9D17-066A-CC7F16ED6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7F0C1-611D-4089-6C0A-42EE449C5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8BB95-714B-0AEC-79AB-1396C5BF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2E0A7-AFE7-75A8-E723-CF34D104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3A78B-B04B-2509-52C6-E55BD534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9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8CEDC-9995-65AE-5350-EE1F00ED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64829-9F1A-4442-FF43-7DC20733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E6050-7038-D090-5C7A-081EF2F2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C99E56-C714-B7B0-C654-F82FB673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71526-CF8B-F29F-5C80-656ABDC9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1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2B7D8-2FFF-93C7-E7B5-ACCC374B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078D8-AEF1-7850-604F-2813AF07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6EDA4-6CF5-5C7D-A6DB-1FB8A035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09CC0-0D02-BB42-60B9-DAD11483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B9BA6-38BF-1B26-3F31-C5BA34EF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7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B2DD1-C76F-011D-64E2-07CA1AC8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A12F0-A5DE-0C5D-A869-1B50C67BB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24B535-F98B-D243-577E-0C996D13E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CA4AC1-6AF3-AD8D-08DF-96A87D5E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8C771-758D-2B61-8A02-8025248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06557-738F-2397-6DE2-78DFF083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6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5DFA-4E34-35DA-DDCD-7C0746D8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640CF-5BE2-0DF7-A965-5A0ED956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996E6-9DD2-078F-AC5C-C2D770BC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59C0B7-4D2F-FED3-9153-5D31CC14A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F61754-8BDD-A801-D6B0-749FA3998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96027-A160-5681-E60C-ED2028DF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4B2191-36F2-D595-2534-0C00DFF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674F5A-14FA-02EC-6102-9B53291D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57CA6-4F6E-4DB7-CC1B-D8A79CAD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BD7841-7778-A7CF-A95D-69324F5B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3A0E1-EF16-371C-10F6-FF1D1851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83A9D5-F0BA-BEEF-9DBA-2F59A163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2FB7E-82AD-65D1-D71A-229E6CC08482}"/>
              </a:ext>
            </a:extLst>
          </p:cNvPr>
          <p:cNvSpPr txBox="1"/>
          <p:nvPr userDrawn="1"/>
        </p:nvSpPr>
        <p:spPr>
          <a:xfrm>
            <a:off x="9888164" y="6600027"/>
            <a:ext cx="2303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© 2023. Saebyeol Yu. all rights reserved.</a:t>
            </a:r>
            <a:endParaRPr lang="ko-KR" altLang="en-US" sz="9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D1567-02DD-74A5-D7CD-88C2157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5AC12-E9DD-BC4A-257B-C60EDD63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C462E-9F7A-3E57-58D2-59DB6ED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082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2FB7E-82AD-65D1-D71A-229E6CC08482}"/>
              </a:ext>
            </a:extLst>
          </p:cNvPr>
          <p:cNvSpPr txBox="1"/>
          <p:nvPr userDrawn="1"/>
        </p:nvSpPr>
        <p:spPr>
          <a:xfrm>
            <a:off x="9888164" y="6600027"/>
            <a:ext cx="2303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© 2023. Saebyeol Yu. 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D1567-02DD-74A5-D7CD-88C2157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5AC12-E9DD-BC4A-257B-C60EDD63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C462E-9F7A-3E57-58D2-59DB6ED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136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D1567-02DD-74A5-D7CD-88C21571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75AC12-E9DD-BC4A-257B-C60EDD63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C462E-9F7A-3E57-58D2-59DB6ED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44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B3F7C9-981C-F52A-F317-6C368E21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3BEFE2-BD3D-9B94-76B6-F8F61113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33AF7-99F5-2D50-5871-2374CCA4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E89C-D214-45BF-838A-2A191236AD0F}" type="datetimeFigureOut">
              <a:rPr lang="ko-KR" altLang="en-US" smtClean="0"/>
              <a:t>2024-04-12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06622-6CF8-623A-561F-B80C88E13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B0274-E7CC-BE37-B07C-9D50E3805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9AE8-89A1-4C6D-AC69-64FA4FD9CD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81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7DE553-1F57-916A-8B46-F363CB47350C}"/>
              </a:ext>
            </a:extLst>
          </p:cNvPr>
          <p:cNvGrpSpPr/>
          <p:nvPr/>
        </p:nvGrpSpPr>
        <p:grpSpPr>
          <a:xfrm>
            <a:off x="580375" y="2922731"/>
            <a:ext cx="6731330" cy="1384995"/>
            <a:chOff x="591526" y="2967335"/>
            <a:chExt cx="6731330" cy="13849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4C10E4-FA2C-56FB-CA09-DF57C6C6B21F}"/>
                </a:ext>
              </a:extLst>
            </p:cNvPr>
            <p:cNvSpPr txBox="1"/>
            <p:nvPr/>
          </p:nvSpPr>
          <p:spPr>
            <a:xfrm>
              <a:off x="591526" y="2967335"/>
              <a:ext cx="67313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 err="1">
                  <a:solidFill>
                    <a:schemeClr val="bg1"/>
                  </a:solidFill>
                  <a:latin typeface="+mj-ea"/>
                  <a:ea typeface="+mj-ea"/>
                </a:rPr>
                <a:t>함께라</a:t>
              </a:r>
              <a:r>
                <a:rPr lang="ko-KR" altLang="en-US" sz="5400" b="1" dirty="0">
                  <a:solidFill>
                    <a:schemeClr val="bg1"/>
                  </a:solidFill>
                  <a:latin typeface="+mj-ea"/>
                  <a:ea typeface="+mj-ea"/>
                </a:rPr>
                <a:t> 즐거운 소모임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8FAF0B-DD3E-F0C6-FA05-CD0DF93F5C7F}"/>
                </a:ext>
              </a:extLst>
            </p:cNvPr>
            <p:cNvSpPr txBox="1"/>
            <p:nvPr/>
          </p:nvSpPr>
          <p:spPr>
            <a:xfrm>
              <a:off x="670874" y="3890665"/>
              <a:ext cx="4112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65AA6"/>
                  </a:solidFill>
                </a:rPr>
                <a:t>개인 </a:t>
              </a:r>
              <a:r>
                <a:rPr lang="en-US" altLang="ko-KR" sz="2400" b="1" dirty="0">
                  <a:solidFill>
                    <a:srgbClr val="065AA6"/>
                  </a:solidFill>
                </a:rPr>
                <a:t>JDBC </a:t>
              </a:r>
              <a:r>
                <a:rPr lang="ko-KR" altLang="en-US" sz="2400" b="1">
                  <a:solidFill>
                    <a:srgbClr val="065AA6"/>
                  </a:solidFill>
                </a:rPr>
                <a:t>프로젝트  </a:t>
              </a:r>
              <a:r>
                <a:rPr lang="en-US" altLang="ko-KR" sz="2400" b="1" dirty="0">
                  <a:solidFill>
                    <a:srgbClr val="065AA6"/>
                  </a:solidFill>
                </a:rPr>
                <a:t>–</a:t>
              </a:r>
              <a:r>
                <a:rPr lang="ko-KR" altLang="en-US" sz="2400" b="1" dirty="0" err="1">
                  <a:solidFill>
                    <a:srgbClr val="065AA6"/>
                  </a:solidFill>
                </a:rPr>
                <a:t>신현상</a:t>
              </a:r>
              <a:r>
                <a:rPr lang="en-US" altLang="ko-KR" sz="2400" b="1" dirty="0">
                  <a:solidFill>
                    <a:srgbClr val="065AA6"/>
                  </a:solidFill>
                </a:rPr>
                <a:t>-</a:t>
              </a:r>
              <a:endParaRPr lang="ko-KR" altLang="en-US" sz="2400" b="1" dirty="0">
                <a:solidFill>
                  <a:srgbClr val="065AA6"/>
                </a:solidFill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98470452-7B2D-B82C-08CB-66284C3B9A1A}"/>
              </a:ext>
            </a:extLst>
          </p:cNvPr>
          <p:cNvSpPr/>
          <p:nvPr/>
        </p:nvSpPr>
        <p:spPr>
          <a:xfrm>
            <a:off x="10446834" y="1369277"/>
            <a:ext cx="4119445" cy="41194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76200" dist="12700" dir="2700000" algn="t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내가 등록한 소모임 관리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6287785" cy="442455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52833B-E21B-CFF2-E421-A160CCDB4832}"/>
              </a:ext>
            </a:extLst>
          </p:cNvPr>
          <p:cNvSpPr/>
          <p:nvPr/>
        </p:nvSpPr>
        <p:spPr>
          <a:xfrm>
            <a:off x="7002896" y="1026082"/>
            <a:ext cx="3781440" cy="4879127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2762910" y="591771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등록 소모임 수정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1D5E-2E69-B0B3-2AD0-47206C349695}"/>
              </a:ext>
            </a:extLst>
          </p:cNvPr>
          <p:cNvSpPr txBox="1"/>
          <p:nvPr/>
        </p:nvSpPr>
        <p:spPr>
          <a:xfrm>
            <a:off x="8182080" y="6070979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등록 소모임 삭제</a:t>
            </a:r>
          </a:p>
        </p:txBody>
      </p:sp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BA58D41-2A82-CBC1-D34C-983EBDA436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7304162" y="4662918"/>
            <a:ext cx="3196605" cy="77442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63491-41BC-4128-0CAB-115930351B24}"/>
              </a:ext>
            </a:extLst>
          </p:cNvPr>
          <p:cNvCxnSpPr>
            <a:cxnSpLocks/>
          </p:cNvCxnSpPr>
          <p:nvPr/>
        </p:nvCxnSpPr>
        <p:spPr>
          <a:xfrm>
            <a:off x="8774052" y="4255787"/>
            <a:ext cx="0" cy="3411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71A3B8B-5A52-AF33-A983-95B4A5EBD3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25" y="1817644"/>
            <a:ext cx="2480615" cy="3433214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2B41BB6-A603-9829-6817-96F8F7350D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162" y="1283066"/>
            <a:ext cx="3110226" cy="2911982"/>
          </a:xfrm>
          <a:prstGeom prst="rect">
            <a:avLst/>
          </a:prstGeom>
        </p:spPr>
      </p:pic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88FB48B-A537-CAC8-642D-819C55757A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060" y="2489704"/>
            <a:ext cx="3219785" cy="213951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5D0EAF7-137B-9F68-22B9-4D5510D2072C}"/>
              </a:ext>
            </a:extLst>
          </p:cNvPr>
          <p:cNvCxnSpPr>
            <a:cxnSpLocks/>
          </p:cNvCxnSpPr>
          <p:nvPr/>
        </p:nvCxnSpPr>
        <p:spPr>
          <a:xfrm>
            <a:off x="3127111" y="3734382"/>
            <a:ext cx="3420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모임 참석 및 철회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5475675" cy="442455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52833B-E21B-CFF2-E421-A160CCDB4832}"/>
              </a:ext>
            </a:extLst>
          </p:cNvPr>
          <p:cNvSpPr/>
          <p:nvPr/>
        </p:nvSpPr>
        <p:spPr>
          <a:xfrm>
            <a:off x="6365899" y="1334053"/>
            <a:ext cx="5123432" cy="4571156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2762910" y="5917711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등록 소모임 수정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1D5E-2E69-B0B3-2AD0-47206C349695}"/>
              </a:ext>
            </a:extLst>
          </p:cNvPr>
          <p:cNvSpPr txBox="1"/>
          <p:nvPr/>
        </p:nvSpPr>
        <p:spPr>
          <a:xfrm>
            <a:off x="8182080" y="6070979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등록 소모임 삭제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6D8AF8-A560-5A69-22F9-B4BFBDE392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2" b="4077"/>
          <a:stretch/>
        </p:blipFill>
        <p:spPr>
          <a:xfrm>
            <a:off x="717083" y="1592040"/>
            <a:ext cx="2186951" cy="3732351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F669F7-A14F-4A18-1760-B8DCDD2C9B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958" y="1584619"/>
            <a:ext cx="2217194" cy="3739772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2D4C800-ED83-F0DE-02A9-08B96AA2E8C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94" y="1597984"/>
            <a:ext cx="1900568" cy="3925963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B915FE5-1918-F3DA-82D8-C6016027BE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8389" y="1592040"/>
            <a:ext cx="1894547" cy="398698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DC2126-F3C2-A03D-D0FF-149837590F65}"/>
              </a:ext>
            </a:extLst>
          </p:cNvPr>
          <p:cNvCxnSpPr>
            <a:cxnSpLocks/>
          </p:cNvCxnSpPr>
          <p:nvPr/>
        </p:nvCxnSpPr>
        <p:spPr>
          <a:xfrm>
            <a:off x="2938243" y="3454505"/>
            <a:ext cx="41504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C481F30-D12A-5128-62CF-576C5FCC1144}"/>
              </a:ext>
            </a:extLst>
          </p:cNvPr>
          <p:cNvCxnSpPr>
            <a:cxnSpLocks/>
          </p:cNvCxnSpPr>
          <p:nvPr/>
        </p:nvCxnSpPr>
        <p:spPr>
          <a:xfrm flipV="1">
            <a:off x="8769187" y="3571862"/>
            <a:ext cx="522128" cy="136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모임 개설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11194831" cy="4571156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5547453" y="607097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모임 개설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4F40FF-5397-2DD5-B3CF-1206C26FFB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85" y="1456635"/>
            <a:ext cx="3098940" cy="4133707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D1A50A-553B-7092-DA59-4EEC5562E0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15" y="1456635"/>
            <a:ext cx="2565021" cy="406731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F89D55-12CA-F90E-EBDA-AF000AF153F5}"/>
              </a:ext>
            </a:extLst>
          </p:cNvPr>
          <p:cNvSpPr/>
          <p:nvPr/>
        </p:nvSpPr>
        <p:spPr>
          <a:xfrm>
            <a:off x="7529715" y="3523488"/>
            <a:ext cx="2002954" cy="8864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게시판 조회 및 삭제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5475675" cy="442455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52833B-E21B-CFF2-E421-A160CCDB4832}"/>
              </a:ext>
            </a:extLst>
          </p:cNvPr>
          <p:cNvSpPr/>
          <p:nvPr/>
        </p:nvSpPr>
        <p:spPr>
          <a:xfrm>
            <a:off x="6365899" y="1334053"/>
            <a:ext cx="5123432" cy="442455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2148656" y="5924441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게시판 조회 및 삭제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1D5E-2E69-B0B3-2AD0-47206C349695}"/>
              </a:ext>
            </a:extLst>
          </p:cNvPr>
          <p:cNvSpPr txBox="1"/>
          <p:nvPr/>
        </p:nvSpPr>
        <p:spPr>
          <a:xfrm>
            <a:off x="7968057" y="5941579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작성 및 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파일업로드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8303A8-3B7E-D9F9-23DE-33B02C4D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31" y="1443172"/>
            <a:ext cx="3876543" cy="416676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37C2D5F-0E1B-AF7E-9EF0-355F1E454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06" y="1855578"/>
            <a:ext cx="4398371" cy="35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4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소스 코드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1308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CONTROLLER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11257653" cy="496204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C1D2AD87-7363-C927-6689-519383DADD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45" y="1426278"/>
            <a:ext cx="4407780" cy="4785100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77E0D22-F8C0-4CA6-424C-35EE0AC66A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697" y="1446924"/>
            <a:ext cx="4183435" cy="47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4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소스 코드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2207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GatheringDAO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소모임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11257653" cy="496204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61266DC-B340-986E-6EC8-BFDD7921D9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6" y="1403009"/>
            <a:ext cx="5394656" cy="4565021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6788F72-7281-1A78-8738-4FFA66AC9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90" y="1427439"/>
            <a:ext cx="3392851" cy="45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4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소스 코드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1870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BoardDAO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게시판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11257653" cy="496204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61266DC-B340-986E-6EC8-BFDD7921D9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06" y="1403009"/>
            <a:ext cx="5394656" cy="4565021"/>
          </a:xfrm>
          <a:prstGeom prst="rect">
            <a:avLst/>
          </a:prstGeom>
        </p:spPr>
      </p:pic>
      <p:pic>
        <p:nvPicPr>
          <p:cNvPr id="7" name="그림 6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6788F72-7281-1A78-8738-4FFA66AC97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190" y="1427439"/>
            <a:ext cx="3392851" cy="45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4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소스 코드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1610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MeetDAO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모임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11257653" cy="4962045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9422CFB-0023-6B0F-9386-CAA8513A9C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3" y="1557728"/>
            <a:ext cx="6193446" cy="4085980"/>
          </a:xfrm>
          <a:prstGeom prst="rect">
            <a:avLst/>
          </a:prstGeom>
        </p:spPr>
      </p:pic>
      <p:pic>
        <p:nvPicPr>
          <p:cNvPr id="8" name="그림 7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E0D397B0-F470-7FC7-6F70-C0BE2F23F5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99" y="1557728"/>
            <a:ext cx="3139228" cy="40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D4B924-472F-49BA-F87A-75B057893E59}"/>
              </a:ext>
            </a:extLst>
          </p:cNvPr>
          <p:cNvSpPr txBox="1"/>
          <p:nvPr/>
        </p:nvSpPr>
        <p:spPr>
          <a:xfrm>
            <a:off x="4128153" y="2174489"/>
            <a:ext cx="3935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20927-5D6E-1AB4-D564-48FD4DC820CD}"/>
              </a:ext>
            </a:extLst>
          </p:cNvPr>
          <p:cNvSpPr txBox="1"/>
          <p:nvPr/>
        </p:nvSpPr>
        <p:spPr>
          <a:xfrm>
            <a:off x="1531639" y="73218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8ACB0-3B4A-DF3E-9DB5-15701F3B1BC7}"/>
              </a:ext>
            </a:extLst>
          </p:cNvPr>
          <p:cNvSpPr txBox="1"/>
          <p:nvPr/>
        </p:nvSpPr>
        <p:spPr>
          <a:xfrm>
            <a:off x="638446" y="516746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362457-61FA-2AF6-117F-AFF7BCA8C5BC}"/>
              </a:ext>
            </a:extLst>
          </p:cNvPr>
          <p:cNvGrpSpPr/>
          <p:nvPr/>
        </p:nvGrpSpPr>
        <p:grpSpPr>
          <a:xfrm>
            <a:off x="780950" y="2883366"/>
            <a:ext cx="2545890" cy="1091268"/>
            <a:chOff x="5253582" y="1414193"/>
            <a:chExt cx="2545890" cy="10912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5EA9F5-D881-6C82-B6ED-3E1CA338B68F}"/>
                </a:ext>
              </a:extLst>
            </p:cNvPr>
            <p:cNvSpPr txBox="1"/>
            <p:nvPr/>
          </p:nvSpPr>
          <p:spPr>
            <a:xfrm>
              <a:off x="5253582" y="1414193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0EAA61-A415-E6CA-0CC8-A93ED9012C94}"/>
                </a:ext>
              </a:extLst>
            </p:cNvPr>
            <p:cNvSpPr txBox="1"/>
            <p:nvPr/>
          </p:nvSpPr>
          <p:spPr>
            <a:xfrm>
              <a:off x="5253582" y="2043796"/>
              <a:ext cx="2545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개발 목적 및 환경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E63B949-53A8-5C27-5748-F841FEAB88A0}"/>
              </a:ext>
            </a:extLst>
          </p:cNvPr>
          <p:cNvGrpSpPr/>
          <p:nvPr/>
        </p:nvGrpSpPr>
        <p:grpSpPr>
          <a:xfrm>
            <a:off x="3863087" y="2883366"/>
            <a:ext cx="3161443" cy="1091268"/>
            <a:chOff x="5253582" y="1414193"/>
            <a:chExt cx="3161443" cy="109126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57C429-D02E-071D-BE9E-4EDB1ABA8484}"/>
                </a:ext>
              </a:extLst>
            </p:cNvPr>
            <p:cNvSpPr txBox="1"/>
            <p:nvPr/>
          </p:nvSpPr>
          <p:spPr>
            <a:xfrm>
              <a:off x="5253582" y="1414193"/>
              <a:ext cx="4732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E62D90-E49A-734C-FD5D-DF34B8816DAA}"/>
                </a:ext>
              </a:extLst>
            </p:cNvPr>
            <p:cNvSpPr txBox="1"/>
            <p:nvPr/>
          </p:nvSpPr>
          <p:spPr>
            <a:xfrm>
              <a:off x="5253582" y="2043796"/>
              <a:ext cx="316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테이블 및 시스템 구조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540432-8DEB-80B0-D7C1-79A6E826EC9B}"/>
              </a:ext>
            </a:extLst>
          </p:cNvPr>
          <p:cNvGrpSpPr/>
          <p:nvPr/>
        </p:nvGrpSpPr>
        <p:grpSpPr>
          <a:xfrm>
            <a:off x="7560777" y="2883366"/>
            <a:ext cx="1484702" cy="1091268"/>
            <a:chOff x="5253582" y="1414193"/>
            <a:chExt cx="1484702" cy="109126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7B0206-2BCE-D5ED-2009-9C537174032A}"/>
                </a:ext>
              </a:extLst>
            </p:cNvPr>
            <p:cNvSpPr txBox="1"/>
            <p:nvPr/>
          </p:nvSpPr>
          <p:spPr>
            <a:xfrm>
              <a:off x="5253582" y="1414193"/>
              <a:ext cx="486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D3392B-9EC2-95C3-A72B-152340AA5B1E}"/>
                </a:ext>
              </a:extLst>
            </p:cNvPr>
            <p:cNvSpPr txBox="1"/>
            <p:nvPr/>
          </p:nvSpPr>
          <p:spPr>
            <a:xfrm>
              <a:off x="5253582" y="2043796"/>
              <a:ext cx="1484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프로그램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A3A971F-ED00-513F-4FEF-F0F6D7182FE5}"/>
              </a:ext>
            </a:extLst>
          </p:cNvPr>
          <p:cNvGrpSpPr/>
          <p:nvPr/>
        </p:nvGrpSpPr>
        <p:grpSpPr>
          <a:xfrm>
            <a:off x="9581727" y="2883366"/>
            <a:ext cx="1415772" cy="1091268"/>
            <a:chOff x="5253582" y="1414193"/>
            <a:chExt cx="1415772" cy="10912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39F643-8E28-249A-7C5B-A2A8BB3E0682}"/>
                </a:ext>
              </a:extLst>
            </p:cNvPr>
            <p:cNvSpPr txBox="1"/>
            <p:nvPr/>
          </p:nvSpPr>
          <p:spPr>
            <a:xfrm>
              <a:off x="5253582" y="1414193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3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8C59C0-2ED6-6FD5-50B4-6A5DD4AFA014}"/>
                </a:ext>
              </a:extLst>
            </p:cNvPr>
            <p:cNvSpPr txBox="1"/>
            <p:nvPr/>
          </p:nvSpPr>
          <p:spPr>
            <a:xfrm>
              <a:off x="5253582" y="204379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+mn-ea"/>
                </a:rPr>
                <a:t>소스코드</a:t>
              </a: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588F49B5-9946-D7D8-182D-8049A1C4A52F}"/>
              </a:ext>
            </a:extLst>
          </p:cNvPr>
          <p:cNvSpPr/>
          <p:nvPr/>
        </p:nvSpPr>
        <p:spPr>
          <a:xfrm>
            <a:off x="4405429" y="-2279621"/>
            <a:ext cx="3381142" cy="338114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127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61AF80-92A7-433D-B346-F12E34D19AE0}"/>
              </a:ext>
            </a:extLst>
          </p:cNvPr>
          <p:cNvSpPr/>
          <p:nvPr/>
        </p:nvSpPr>
        <p:spPr>
          <a:xfrm>
            <a:off x="907631" y="947347"/>
            <a:ext cx="10272987" cy="1991297"/>
          </a:xfrm>
          <a:prstGeom prst="roundRect">
            <a:avLst>
              <a:gd name="adj" fmla="val 17316"/>
            </a:avLst>
          </a:prstGeom>
          <a:solidFill>
            <a:schemeClr val="bg1"/>
          </a:solidFill>
          <a:ln>
            <a:noFill/>
          </a:ln>
          <a:effectLst>
            <a:outerShdw blurRad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583F7D-BF1B-D4ED-F7B8-E00F0B8528CB}"/>
              </a:ext>
            </a:extLst>
          </p:cNvPr>
          <p:cNvSpPr/>
          <p:nvPr/>
        </p:nvSpPr>
        <p:spPr>
          <a:xfrm>
            <a:off x="855755" y="3429001"/>
            <a:ext cx="10376738" cy="2936898"/>
          </a:xfrm>
          <a:prstGeom prst="roundRect">
            <a:avLst>
              <a:gd name="adj" fmla="val 17316"/>
            </a:avLst>
          </a:prstGeom>
          <a:solidFill>
            <a:schemeClr val="bg1"/>
          </a:solidFill>
          <a:ln>
            <a:noFill/>
          </a:ln>
          <a:effectLst>
            <a:outerShdw blurRad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1F288-60C6-65D6-C285-17D1221A1DA3}"/>
              </a:ext>
            </a:extLst>
          </p:cNvPr>
          <p:cNvSpPr txBox="1"/>
          <p:nvPr/>
        </p:nvSpPr>
        <p:spPr>
          <a:xfrm>
            <a:off x="959117" y="1111036"/>
            <a:ext cx="1593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782588-5FC8-BEBD-F67A-386070DA0D8D}"/>
              </a:ext>
            </a:extLst>
          </p:cNvPr>
          <p:cNvSpPr txBox="1"/>
          <p:nvPr/>
        </p:nvSpPr>
        <p:spPr>
          <a:xfrm>
            <a:off x="717131" y="423167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1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B9942F-551B-5326-E05C-B31B5AA5D080}"/>
              </a:ext>
            </a:extLst>
          </p:cNvPr>
          <p:cNvSpPr txBox="1"/>
          <p:nvPr/>
        </p:nvSpPr>
        <p:spPr>
          <a:xfrm>
            <a:off x="1550110" y="42316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 목적 및 환경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1B418B-8C90-70ED-DFC9-088E9658C23A}"/>
              </a:ext>
            </a:extLst>
          </p:cNvPr>
          <p:cNvCxnSpPr>
            <a:cxnSpLocks/>
          </p:cNvCxnSpPr>
          <p:nvPr/>
        </p:nvCxnSpPr>
        <p:spPr>
          <a:xfrm>
            <a:off x="897635" y="1606336"/>
            <a:ext cx="1643141" cy="0"/>
          </a:xfrm>
          <a:prstGeom prst="line">
            <a:avLst/>
          </a:prstGeom>
          <a:ln w="381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1BB239-50ED-210E-DD4F-58721FABF31C}"/>
              </a:ext>
            </a:extLst>
          </p:cNvPr>
          <p:cNvSpPr txBox="1"/>
          <p:nvPr/>
        </p:nvSpPr>
        <p:spPr>
          <a:xfrm>
            <a:off x="3057206" y="1239055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모임 약속 잡기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취소를 구현해본다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3A4CC-0A3D-5D64-5CCF-58DD64142AC8}"/>
              </a:ext>
            </a:extLst>
          </p:cNvPr>
          <p:cNvSpPr txBox="1"/>
          <p:nvPr/>
        </p:nvSpPr>
        <p:spPr>
          <a:xfrm>
            <a:off x="3063749" y="2015075"/>
            <a:ext cx="6433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JAVA,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Oracle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언어의 학습 및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MVC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패턴의 이해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4E9D2-341C-20A4-FE3D-48E79E5B7355}"/>
              </a:ext>
            </a:extLst>
          </p:cNvPr>
          <p:cNvSpPr txBox="1"/>
          <p:nvPr/>
        </p:nvSpPr>
        <p:spPr>
          <a:xfrm>
            <a:off x="914611" y="3595197"/>
            <a:ext cx="15937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환경</a:t>
            </a:r>
            <a:endParaRPr lang="en-US" altLang="ko-KR" sz="2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1EB967-F94D-0779-E251-B823EAE42168}"/>
              </a:ext>
            </a:extLst>
          </p:cNvPr>
          <p:cNvCxnSpPr>
            <a:cxnSpLocks/>
          </p:cNvCxnSpPr>
          <p:nvPr/>
        </p:nvCxnSpPr>
        <p:spPr>
          <a:xfrm>
            <a:off x="853129" y="4090497"/>
            <a:ext cx="1643141" cy="0"/>
          </a:xfrm>
          <a:prstGeom prst="line">
            <a:avLst/>
          </a:prstGeom>
          <a:ln w="381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12B83E-7D3E-5DA8-85E7-9236DD675B14}"/>
              </a:ext>
            </a:extLst>
          </p:cNvPr>
          <p:cNvSpPr/>
          <p:nvPr/>
        </p:nvSpPr>
        <p:spPr>
          <a:xfrm>
            <a:off x="2727717" y="3904239"/>
            <a:ext cx="2254690" cy="2373251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36554A-791D-6DE6-EC5C-BAD507BD2B50}"/>
              </a:ext>
            </a:extLst>
          </p:cNvPr>
          <p:cNvSpPr/>
          <p:nvPr/>
        </p:nvSpPr>
        <p:spPr>
          <a:xfrm>
            <a:off x="5532731" y="3904238"/>
            <a:ext cx="2254690" cy="2373251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0D89011-BA68-D2B2-8C4A-1A4854A38833}"/>
              </a:ext>
            </a:extLst>
          </p:cNvPr>
          <p:cNvSpPr/>
          <p:nvPr/>
        </p:nvSpPr>
        <p:spPr>
          <a:xfrm>
            <a:off x="8337744" y="3843752"/>
            <a:ext cx="2254690" cy="2373251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44283A-DEAD-29C9-9F4F-0ECDFFB33714}"/>
              </a:ext>
            </a:extLst>
          </p:cNvPr>
          <p:cNvSpPr txBox="1"/>
          <p:nvPr/>
        </p:nvSpPr>
        <p:spPr>
          <a:xfrm>
            <a:off x="2856525" y="3507819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언어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52172-7104-2EC4-B2B4-50C69B1C9F7C}"/>
              </a:ext>
            </a:extLst>
          </p:cNvPr>
          <p:cNvSpPr txBox="1"/>
          <p:nvPr/>
        </p:nvSpPr>
        <p:spPr>
          <a:xfrm>
            <a:off x="5735826" y="3509515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툴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4B8FB-D065-ED44-35DD-51426077E704}"/>
              </a:ext>
            </a:extLst>
          </p:cNvPr>
          <p:cNvSpPr txBox="1"/>
          <p:nvPr/>
        </p:nvSpPr>
        <p:spPr>
          <a:xfrm>
            <a:off x="8522687" y="3455269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</a:t>
            </a:r>
          </a:p>
        </p:txBody>
      </p:sp>
      <p:pic>
        <p:nvPicPr>
          <p:cNvPr id="32" name="그림 31" descr="폰트, 로고, 그래픽, 디자인이(가) 표시된 사진&#10;&#10;자동 생성된 설명">
            <a:extLst>
              <a:ext uri="{FF2B5EF4-FFF2-40B4-BE49-F238E27FC236}">
                <a16:creationId xmlns:a16="http://schemas.microsoft.com/office/drawing/2014/main" id="{6ADF188C-9C1F-655D-8DC8-7E342455102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405" y="4079673"/>
            <a:ext cx="1798644" cy="899322"/>
          </a:xfrm>
          <a:prstGeom prst="rect">
            <a:avLst/>
          </a:prstGeom>
        </p:spPr>
      </p:pic>
      <p:pic>
        <p:nvPicPr>
          <p:cNvPr id="34" name="그림 33" descr="폰트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10C69E7B-E5C4-2386-1591-61FD217E34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42" y="4990260"/>
            <a:ext cx="1930817" cy="1084476"/>
          </a:xfrm>
          <a:prstGeom prst="rect">
            <a:avLst/>
          </a:prstGeom>
        </p:spPr>
      </p:pic>
      <p:pic>
        <p:nvPicPr>
          <p:cNvPr id="38" name="그림 37" descr="그래픽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B41DCF5D-5BC4-D409-D6A9-C2540C9123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89" y="4087640"/>
            <a:ext cx="2003574" cy="1068312"/>
          </a:xfrm>
          <a:prstGeom prst="rect">
            <a:avLst/>
          </a:prstGeom>
        </p:spPr>
      </p:pic>
      <p:pic>
        <p:nvPicPr>
          <p:cNvPr id="40" name="그림 39" descr="스크린샷, 로고, 텍스트, 그래픽이(가) 표시된 사진&#10;&#10;자동 생성된 설명">
            <a:extLst>
              <a:ext uri="{FF2B5EF4-FFF2-40B4-BE49-F238E27FC236}">
                <a16:creationId xmlns:a16="http://schemas.microsoft.com/office/drawing/2014/main" id="{0161A82C-0693-1130-4A76-3392162685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7" t="18988" r="32262" b="20163"/>
          <a:stretch/>
        </p:blipFill>
        <p:spPr>
          <a:xfrm>
            <a:off x="5599100" y="5173324"/>
            <a:ext cx="1952420" cy="754701"/>
          </a:xfrm>
          <a:prstGeom prst="rect">
            <a:avLst/>
          </a:prstGeom>
        </p:spPr>
      </p:pic>
      <p:pic>
        <p:nvPicPr>
          <p:cNvPr id="44" name="그림 43" descr="상징, 로고이(가) 표시된 사진&#10;&#10;자동 생성된 설명">
            <a:extLst>
              <a:ext uri="{FF2B5EF4-FFF2-40B4-BE49-F238E27FC236}">
                <a16:creationId xmlns:a16="http://schemas.microsoft.com/office/drawing/2014/main" id="{C5684F8B-5145-7126-94B2-3E73AB5AF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000" y="4110699"/>
            <a:ext cx="1872247" cy="18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2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구조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0593A9-BE85-4CE8-37AF-471909FC36B1}"/>
              </a:ext>
            </a:extLst>
          </p:cNvPr>
          <p:cNvSpPr/>
          <p:nvPr/>
        </p:nvSpPr>
        <p:spPr>
          <a:xfrm>
            <a:off x="717131" y="914406"/>
            <a:ext cx="1027907" cy="411828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C81A6BC-2C0A-DFA1-2381-2668E0D6B186}"/>
              </a:ext>
            </a:extLst>
          </p:cNvPr>
          <p:cNvSpPr/>
          <p:nvPr/>
        </p:nvSpPr>
        <p:spPr>
          <a:xfrm>
            <a:off x="2293231" y="914405"/>
            <a:ext cx="1027907" cy="411829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0083032-9FF2-9B40-582A-1E918D038C6D}"/>
              </a:ext>
            </a:extLst>
          </p:cNvPr>
          <p:cNvSpPr/>
          <p:nvPr/>
        </p:nvSpPr>
        <p:spPr>
          <a:xfrm>
            <a:off x="3869331" y="914404"/>
            <a:ext cx="1728751" cy="411829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카테고리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8D19F05-F117-4CC1-58AB-321CF8820728}"/>
              </a:ext>
            </a:extLst>
          </p:cNvPr>
          <p:cNvSpPr/>
          <p:nvPr/>
        </p:nvSpPr>
        <p:spPr>
          <a:xfrm>
            <a:off x="2293229" y="2267673"/>
            <a:ext cx="1027907" cy="411828"/>
          </a:xfrm>
          <a:prstGeom prst="roundRect">
            <a:avLst/>
          </a:prstGeom>
          <a:noFill/>
          <a:ln w="25400">
            <a:solidFill>
              <a:srgbClr val="9BBC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FB2CC52-7907-A1E8-6381-D9F6BA2FB3E4}"/>
              </a:ext>
            </a:extLst>
          </p:cNvPr>
          <p:cNvSpPr/>
          <p:nvPr/>
        </p:nvSpPr>
        <p:spPr>
          <a:xfrm>
            <a:off x="3869331" y="1542618"/>
            <a:ext cx="1728751" cy="411829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카테고리 삭제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989E42-B780-D3D6-4F08-526C62952CAA}"/>
              </a:ext>
            </a:extLst>
          </p:cNvPr>
          <p:cNvSpPr/>
          <p:nvPr/>
        </p:nvSpPr>
        <p:spPr>
          <a:xfrm>
            <a:off x="3869331" y="2267673"/>
            <a:ext cx="2545429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참석해야할</a:t>
            </a:r>
            <a:r>
              <a:rPr lang="ko-KR" altLang="en-US" dirty="0">
                <a:solidFill>
                  <a:schemeClr val="tx1"/>
                </a:solidFill>
              </a:rPr>
              <a:t> 모임 출력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8734935-2FF5-6D9F-A113-EEF7590F7457}"/>
              </a:ext>
            </a:extLst>
          </p:cNvPr>
          <p:cNvSpPr/>
          <p:nvPr/>
        </p:nvSpPr>
        <p:spPr>
          <a:xfrm>
            <a:off x="3869328" y="4192358"/>
            <a:ext cx="2226669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소모임 조회 및 가입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2D28223-5ADE-2A54-2245-C3A39010C98F}"/>
              </a:ext>
            </a:extLst>
          </p:cNvPr>
          <p:cNvSpPr/>
          <p:nvPr/>
        </p:nvSpPr>
        <p:spPr>
          <a:xfrm>
            <a:off x="3869328" y="3575608"/>
            <a:ext cx="1547268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소모임 등록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A4A1C03-E997-C316-F467-14A5C80FDD05}"/>
              </a:ext>
            </a:extLst>
          </p:cNvPr>
          <p:cNvSpPr/>
          <p:nvPr/>
        </p:nvSpPr>
        <p:spPr>
          <a:xfrm>
            <a:off x="3869329" y="2947394"/>
            <a:ext cx="2226669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가입한 소모임 조회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5E6FC99-262C-E98F-E3B8-70001CE1582D}"/>
              </a:ext>
            </a:extLst>
          </p:cNvPr>
          <p:cNvSpPr/>
          <p:nvPr/>
        </p:nvSpPr>
        <p:spPr>
          <a:xfrm>
            <a:off x="3869329" y="4872079"/>
            <a:ext cx="2684868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내가 등록한 소모임 관리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6848FA8-FF30-9866-251E-D162F7C550B2}"/>
              </a:ext>
            </a:extLst>
          </p:cNvPr>
          <p:cNvSpPr/>
          <p:nvPr/>
        </p:nvSpPr>
        <p:spPr>
          <a:xfrm>
            <a:off x="7722377" y="1787825"/>
            <a:ext cx="1254100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모임 참석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48D1F9E-5451-0254-D8EF-3010C16287A7}"/>
              </a:ext>
            </a:extLst>
          </p:cNvPr>
          <p:cNvSpPr/>
          <p:nvPr/>
        </p:nvSpPr>
        <p:spPr>
          <a:xfrm>
            <a:off x="7722375" y="1120319"/>
            <a:ext cx="2226669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진행 중인 모임 출력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24E0FD3-58B0-8877-0E5A-C76235C2B394}"/>
              </a:ext>
            </a:extLst>
          </p:cNvPr>
          <p:cNvSpPr/>
          <p:nvPr/>
        </p:nvSpPr>
        <p:spPr>
          <a:xfrm>
            <a:off x="7722377" y="3117622"/>
            <a:ext cx="1316922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모임 개설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EFA69E0A-676D-52A0-89AD-04869CEAF9A5}"/>
              </a:ext>
            </a:extLst>
          </p:cNvPr>
          <p:cNvSpPr/>
          <p:nvPr/>
        </p:nvSpPr>
        <p:spPr>
          <a:xfrm>
            <a:off x="7722375" y="2450116"/>
            <a:ext cx="1316923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모임 철회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1E87D32-1769-D313-96CE-E2FCD80825A1}"/>
              </a:ext>
            </a:extLst>
          </p:cNvPr>
          <p:cNvSpPr/>
          <p:nvPr/>
        </p:nvSpPr>
        <p:spPr>
          <a:xfrm>
            <a:off x="7722376" y="4447419"/>
            <a:ext cx="1631030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작성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A83994A-FB41-EF32-06A3-919D1EC31D22}"/>
              </a:ext>
            </a:extLst>
          </p:cNvPr>
          <p:cNvSpPr/>
          <p:nvPr/>
        </p:nvSpPr>
        <p:spPr>
          <a:xfrm>
            <a:off x="7722374" y="3779913"/>
            <a:ext cx="1631031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조회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3005DB8-FDBC-5687-1306-FE3018FE4D5A}"/>
              </a:ext>
            </a:extLst>
          </p:cNvPr>
          <p:cNvSpPr/>
          <p:nvPr/>
        </p:nvSpPr>
        <p:spPr>
          <a:xfrm>
            <a:off x="7722374" y="5109710"/>
            <a:ext cx="1631031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소모임 탈퇴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620DB0A-AD4D-71E9-51F1-792F2507D9A5}"/>
              </a:ext>
            </a:extLst>
          </p:cNvPr>
          <p:cNvSpPr/>
          <p:nvPr/>
        </p:nvSpPr>
        <p:spPr>
          <a:xfrm>
            <a:off x="5598082" y="5521538"/>
            <a:ext cx="1547268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소모임 삭제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303D5F-D770-3EDD-03C8-F322B76C24F0}"/>
              </a:ext>
            </a:extLst>
          </p:cNvPr>
          <p:cNvSpPr/>
          <p:nvPr/>
        </p:nvSpPr>
        <p:spPr>
          <a:xfrm>
            <a:off x="5598082" y="6117043"/>
            <a:ext cx="1221527" cy="411828"/>
          </a:xfrm>
          <a:prstGeom prst="roundRect">
            <a:avLst/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소개 수정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5FDC50E-A910-A87B-4776-1D6697AD0F60}"/>
              </a:ext>
            </a:extLst>
          </p:cNvPr>
          <p:cNvSpPr/>
          <p:nvPr/>
        </p:nvSpPr>
        <p:spPr>
          <a:xfrm>
            <a:off x="9900181" y="3779913"/>
            <a:ext cx="1631031" cy="411828"/>
          </a:xfrm>
          <a:prstGeom prst="round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 삭제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7B2484E-333E-8C3B-92C9-9BD88E23CCC8}"/>
              </a:ext>
            </a:extLst>
          </p:cNvPr>
          <p:cNvSpPr/>
          <p:nvPr/>
        </p:nvSpPr>
        <p:spPr>
          <a:xfrm>
            <a:off x="9900181" y="4460251"/>
            <a:ext cx="1337866" cy="411828"/>
          </a:xfrm>
          <a:prstGeom prst="roundRect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파일 첨부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6D677080-DA11-A4CE-32D0-33CFF28D170C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1745038" y="1120320"/>
            <a:ext cx="548193" cy="0"/>
          </a:xfrm>
          <a:prstGeom prst="line">
            <a:avLst/>
          </a:prstGeom>
          <a:ln w="254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DD90EA7-4AF6-E446-CBA4-0487930380E5}"/>
              </a:ext>
            </a:extLst>
          </p:cNvPr>
          <p:cNvCxnSpPr/>
          <p:nvPr/>
        </p:nvCxnSpPr>
        <p:spPr>
          <a:xfrm>
            <a:off x="3321136" y="1137775"/>
            <a:ext cx="54819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F37166F-3C29-7DF8-AAAF-D8F8767148E7}"/>
              </a:ext>
            </a:extLst>
          </p:cNvPr>
          <p:cNvCxnSpPr>
            <a:cxnSpLocks/>
          </p:cNvCxnSpPr>
          <p:nvPr/>
        </p:nvCxnSpPr>
        <p:spPr>
          <a:xfrm>
            <a:off x="3580818" y="1137775"/>
            <a:ext cx="0" cy="610757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886A012-4243-3749-9143-DCA71A62B80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80817" y="1748532"/>
            <a:ext cx="288514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7B36765A-5767-22CB-4E58-1BC88E83F9C5}"/>
              </a:ext>
            </a:extLst>
          </p:cNvPr>
          <p:cNvCxnSpPr/>
          <p:nvPr/>
        </p:nvCxnSpPr>
        <p:spPr>
          <a:xfrm>
            <a:off x="3321136" y="2473587"/>
            <a:ext cx="548193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37B5D73-A4D9-1FAB-5E19-250FEEA190E1}"/>
              </a:ext>
            </a:extLst>
          </p:cNvPr>
          <p:cNvCxnSpPr>
            <a:cxnSpLocks/>
          </p:cNvCxnSpPr>
          <p:nvPr/>
        </p:nvCxnSpPr>
        <p:spPr>
          <a:xfrm>
            <a:off x="3580817" y="2473587"/>
            <a:ext cx="0" cy="263588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E3134FE-C170-4654-4DCF-C8637530BC7C}"/>
              </a:ext>
            </a:extLst>
          </p:cNvPr>
          <p:cNvCxnSpPr>
            <a:cxnSpLocks/>
          </p:cNvCxnSpPr>
          <p:nvPr/>
        </p:nvCxnSpPr>
        <p:spPr>
          <a:xfrm>
            <a:off x="3580817" y="5109468"/>
            <a:ext cx="288514" cy="1"/>
          </a:xfrm>
          <a:prstGeom prst="line">
            <a:avLst/>
          </a:prstGeom>
          <a:ln w="254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519AFDE-867C-67A6-F350-8317BF83C0E3}"/>
              </a:ext>
            </a:extLst>
          </p:cNvPr>
          <p:cNvCxnSpPr>
            <a:cxnSpLocks/>
          </p:cNvCxnSpPr>
          <p:nvPr/>
        </p:nvCxnSpPr>
        <p:spPr>
          <a:xfrm>
            <a:off x="6083202" y="3153307"/>
            <a:ext cx="1322740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739D26D-FCD6-C46D-37AD-D43371B85E27}"/>
              </a:ext>
            </a:extLst>
          </p:cNvPr>
          <p:cNvCxnSpPr>
            <a:cxnSpLocks/>
          </p:cNvCxnSpPr>
          <p:nvPr/>
        </p:nvCxnSpPr>
        <p:spPr>
          <a:xfrm>
            <a:off x="3580814" y="3774028"/>
            <a:ext cx="288514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BB955F7-3F6E-2730-9741-C49A5B980F27}"/>
              </a:ext>
            </a:extLst>
          </p:cNvPr>
          <p:cNvCxnSpPr>
            <a:cxnSpLocks/>
          </p:cNvCxnSpPr>
          <p:nvPr/>
        </p:nvCxnSpPr>
        <p:spPr>
          <a:xfrm>
            <a:off x="3578483" y="4441747"/>
            <a:ext cx="288514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9ACE0E1-1A0D-09FF-EF3B-4513D0C5D4CE}"/>
              </a:ext>
            </a:extLst>
          </p:cNvPr>
          <p:cNvCxnSpPr>
            <a:cxnSpLocks/>
          </p:cNvCxnSpPr>
          <p:nvPr/>
        </p:nvCxnSpPr>
        <p:spPr>
          <a:xfrm flipH="1">
            <a:off x="5142045" y="5283907"/>
            <a:ext cx="13960" cy="103905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9B5B019-8824-C027-8187-0E00C1A54447}"/>
              </a:ext>
            </a:extLst>
          </p:cNvPr>
          <p:cNvCxnSpPr>
            <a:cxnSpLocks/>
          </p:cNvCxnSpPr>
          <p:nvPr/>
        </p:nvCxnSpPr>
        <p:spPr>
          <a:xfrm>
            <a:off x="5142045" y="5727451"/>
            <a:ext cx="473482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94C3446-DD0A-FFE6-B4FF-ECF14E4DE60A}"/>
              </a:ext>
            </a:extLst>
          </p:cNvPr>
          <p:cNvCxnSpPr>
            <a:cxnSpLocks/>
          </p:cNvCxnSpPr>
          <p:nvPr/>
        </p:nvCxnSpPr>
        <p:spPr>
          <a:xfrm>
            <a:off x="5137975" y="6322956"/>
            <a:ext cx="473482" cy="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544D5B3-9D41-37CB-A063-EBA10612A5C9}"/>
              </a:ext>
            </a:extLst>
          </p:cNvPr>
          <p:cNvCxnSpPr>
            <a:cxnSpLocks/>
          </p:cNvCxnSpPr>
          <p:nvPr/>
        </p:nvCxnSpPr>
        <p:spPr>
          <a:xfrm flipV="1">
            <a:off x="7378740" y="1326233"/>
            <a:ext cx="20222" cy="4603599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1F35680-BC6A-4535-1345-D0E7F4E97F2D}"/>
              </a:ext>
            </a:extLst>
          </p:cNvPr>
          <p:cNvCxnSpPr>
            <a:cxnSpLocks/>
          </p:cNvCxnSpPr>
          <p:nvPr/>
        </p:nvCxnSpPr>
        <p:spPr>
          <a:xfrm>
            <a:off x="7385002" y="1326233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468F09F-F95E-2AE5-72EE-740C8A084ED4}"/>
              </a:ext>
            </a:extLst>
          </p:cNvPr>
          <p:cNvCxnSpPr>
            <a:cxnSpLocks/>
          </p:cNvCxnSpPr>
          <p:nvPr/>
        </p:nvCxnSpPr>
        <p:spPr>
          <a:xfrm>
            <a:off x="7405942" y="1993739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89A7EFB-7778-9710-B9E9-5A445B266AF6}"/>
              </a:ext>
            </a:extLst>
          </p:cNvPr>
          <p:cNvCxnSpPr>
            <a:cxnSpLocks/>
          </p:cNvCxnSpPr>
          <p:nvPr/>
        </p:nvCxnSpPr>
        <p:spPr>
          <a:xfrm>
            <a:off x="7405942" y="2665541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C237F4D-6F8B-BC2F-93AA-F17674307AC6}"/>
              </a:ext>
            </a:extLst>
          </p:cNvPr>
          <p:cNvCxnSpPr>
            <a:cxnSpLocks/>
          </p:cNvCxnSpPr>
          <p:nvPr/>
        </p:nvCxnSpPr>
        <p:spPr>
          <a:xfrm>
            <a:off x="7398962" y="3359222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1C7B81F-1945-4F09-C248-5D893A39C51D}"/>
              </a:ext>
            </a:extLst>
          </p:cNvPr>
          <p:cNvCxnSpPr>
            <a:cxnSpLocks/>
          </p:cNvCxnSpPr>
          <p:nvPr/>
        </p:nvCxnSpPr>
        <p:spPr>
          <a:xfrm>
            <a:off x="7398962" y="3987437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7590625-EB79-3F45-5647-C4C5FB13AB28}"/>
              </a:ext>
            </a:extLst>
          </p:cNvPr>
          <p:cNvCxnSpPr>
            <a:cxnSpLocks/>
          </p:cNvCxnSpPr>
          <p:nvPr/>
        </p:nvCxnSpPr>
        <p:spPr>
          <a:xfrm>
            <a:off x="7398962" y="4676042"/>
            <a:ext cx="32341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8C9BB7-A22A-E111-4BC8-4638A4A5A3AB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7372204" y="5311167"/>
            <a:ext cx="350170" cy="4457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863F59E-9AF0-F8D3-A16E-71B3831BC45F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353405" y="3985827"/>
            <a:ext cx="54677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EC57F580-6FA9-0B12-CBD1-9B6005F7704B}"/>
              </a:ext>
            </a:extLst>
          </p:cNvPr>
          <p:cNvCxnSpPr>
            <a:cxnSpLocks/>
          </p:cNvCxnSpPr>
          <p:nvPr/>
        </p:nvCxnSpPr>
        <p:spPr>
          <a:xfrm>
            <a:off x="9353405" y="4683182"/>
            <a:ext cx="54677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0198D09-467C-C265-741A-3ED5BB916C33}"/>
              </a:ext>
            </a:extLst>
          </p:cNvPr>
          <p:cNvCxnSpPr>
            <a:cxnSpLocks/>
          </p:cNvCxnSpPr>
          <p:nvPr/>
        </p:nvCxnSpPr>
        <p:spPr>
          <a:xfrm>
            <a:off x="2035480" y="1130795"/>
            <a:ext cx="0" cy="1342792"/>
          </a:xfrm>
          <a:prstGeom prst="line">
            <a:avLst/>
          </a:prstGeom>
          <a:ln w="254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5D6073A8-024A-4D7B-A886-3A5A5DCF407C}"/>
              </a:ext>
            </a:extLst>
          </p:cNvPr>
          <p:cNvCxnSpPr>
            <a:cxnSpLocks/>
          </p:cNvCxnSpPr>
          <p:nvPr/>
        </p:nvCxnSpPr>
        <p:spPr>
          <a:xfrm>
            <a:off x="2024242" y="2473587"/>
            <a:ext cx="265246" cy="0"/>
          </a:xfrm>
          <a:prstGeom prst="line">
            <a:avLst/>
          </a:prstGeom>
          <a:ln w="25400">
            <a:solidFill>
              <a:srgbClr val="9BBC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319D46-C4F3-2734-78F6-5B97089DF62C}"/>
              </a:ext>
            </a:extLst>
          </p:cNvPr>
          <p:cNvSpPr/>
          <p:nvPr/>
        </p:nvSpPr>
        <p:spPr>
          <a:xfrm>
            <a:off x="7735452" y="5723918"/>
            <a:ext cx="1631031" cy="411828"/>
          </a:xfrm>
          <a:prstGeom prst="roundRect">
            <a:avLst/>
          </a:prstGeom>
          <a:noFill/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모임 삭제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CDAF62-9F90-329B-948A-D3ECAE04B180}"/>
              </a:ext>
            </a:extLst>
          </p:cNvPr>
          <p:cNvCxnSpPr>
            <a:cxnSpLocks/>
          </p:cNvCxnSpPr>
          <p:nvPr/>
        </p:nvCxnSpPr>
        <p:spPr>
          <a:xfrm>
            <a:off x="7377020" y="5917408"/>
            <a:ext cx="350170" cy="4457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39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2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테이블구조</a:t>
            </a:r>
          </a:p>
        </p:txBody>
      </p:sp>
      <p:pic>
        <p:nvPicPr>
          <p:cNvPr id="12" name="그림 1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672BCA2-D4A2-BB4E-486E-177159E6AC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521589" y="761721"/>
            <a:ext cx="9275554" cy="5826086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24589B-CF79-9522-575A-B1E750297C13}"/>
              </a:ext>
            </a:extLst>
          </p:cNvPr>
          <p:cNvGrpSpPr/>
          <p:nvPr/>
        </p:nvGrpSpPr>
        <p:grpSpPr>
          <a:xfrm>
            <a:off x="10064337" y="985652"/>
            <a:ext cx="1923802" cy="5609296"/>
            <a:chOff x="9607138" y="1211283"/>
            <a:chExt cx="1923802" cy="37968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06152-A519-3CFD-5300-302CD45F7538}"/>
                </a:ext>
              </a:extLst>
            </p:cNvPr>
            <p:cNvSpPr txBox="1"/>
            <p:nvPr/>
          </p:nvSpPr>
          <p:spPr>
            <a:xfrm>
              <a:off x="9607138" y="1211283"/>
              <a:ext cx="1751610" cy="41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ACCOUNT</a:t>
              </a:r>
              <a:b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</a:b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    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계정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36F95-FFAB-0462-7922-FA97474C0403}"/>
                </a:ext>
              </a:extLst>
            </p:cNvPr>
            <p:cNvSpPr txBox="1"/>
            <p:nvPr/>
          </p:nvSpPr>
          <p:spPr>
            <a:xfrm>
              <a:off x="9607138" y="1771171"/>
              <a:ext cx="1751610" cy="41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CATEGORY</a:t>
              </a:r>
            </a:p>
            <a:p>
              <a:pPr algn="l"/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    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카테고리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C184A6-A5D6-E1F6-99D5-FF4B15C4C5C4}"/>
                </a:ext>
              </a:extLst>
            </p:cNvPr>
            <p:cNvSpPr txBox="1"/>
            <p:nvPr/>
          </p:nvSpPr>
          <p:spPr>
            <a:xfrm>
              <a:off x="9607138" y="2331059"/>
              <a:ext cx="1751610" cy="416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GATHERING</a:t>
              </a:r>
            </a:p>
            <a:p>
              <a:pPr algn="l"/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    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소모임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DDD706-8422-2724-8154-D6B13485C056}"/>
                </a:ext>
              </a:extLst>
            </p:cNvPr>
            <p:cNvSpPr txBox="1"/>
            <p:nvPr/>
          </p:nvSpPr>
          <p:spPr>
            <a:xfrm>
              <a:off x="9607138" y="2890946"/>
              <a:ext cx="1923802" cy="43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GATH_MEMBER</a:t>
              </a:r>
            </a:p>
            <a:p>
              <a:pPr algn="l"/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소모임 </a:t>
              </a:r>
              <a:r>
                <a:rPr lang="ko-KR" altLang="en-US" sz="1600" dirty="0" err="1">
                  <a:solidFill>
                    <a:schemeClr val="accent2">
                      <a:lumMod val="75000"/>
                    </a:schemeClr>
                  </a:solidFill>
                </a:rPr>
                <a:t>가입맴버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0E46-0492-41B8-1B88-07F1C16ED610}"/>
                </a:ext>
              </a:extLst>
            </p:cNvPr>
            <p:cNvSpPr txBox="1"/>
            <p:nvPr/>
          </p:nvSpPr>
          <p:spPr>
            <a:xfrm>
              <a:off x="9607138" y="3450833"/>
              <a:ext cx="1923802" cy="43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MEETING</a:t>
              </a:r>
            </a:p>
            <a:p>
              <a:pPr algn="l"/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모임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4C9812-8435-6506-D8B1-0401BCCEDD79}"/>
                </a:ext>
              </a:extLst>
            </p:cNvPr>
            <p:cNvSpPr txBox="1"/>
            <p:nvPr/>
          </p:nvSpPr>
          <p:spPr>
            <a:xfrm>
              <a:off x="9607138" y="4010721"/>
              <a:ext cx="1923802" cy="43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BOARD</a:t>
              </a:r>
            </a:p>
            <a:p>
              <a:pPr algn="l"/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   </a:t>
              </a:r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게시판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30B9EC-00BB-18BD-3FCB-586AF47C905C}"/>
                </a:ext>
              </a:extLst>
            </p:cNvPr>
            <p:cNvSpPr txBox="1"/>
            <p:nvPr/>
          </p:nvSpPr>
          <p:spPr>
            <a:xfrm>
              <a:off x="9607138" y="4570608"/>
              <a:ext cx="1923802" cy="43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dirty="0">
                  <a:solidFill>
                    <a:schemeClr val="accent2">
                      <a:lumMod val="75000"/>
                    </a:schemeClr>
                  </a:solidFill>
                </a:rPr>
                <a:t>◎ </a:t>
              </a:r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BOARD_FILES</a:t>
              </a:r>
            </a:p>
            <a:p>
              <a:pPr algn="l"/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</a:rPr>
                <a:t>    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accent2">
                      <a:lumMod val="75000"/>
                    </a:schemeClr>
                  </a:solidFill>
                </a:rPr>
                <a:t>게시판 파일</a:t>
              </a:r>
              <a:r>
                <a:rPr lang="en-US" altLang="ko-KR" sz="1600" dirty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ko-KR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8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60545" y="167524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3065AAF-F5EB-48D3-3398-96C01E0AB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3" y="1552582"/>
            <a:ext cx="2604704" cy="3952751"/>
          </a:xfrm>
          <a:prstGeom prst="rect">
            <a:avLst/>
          </a:prstGeom>
        </p:spPr>
      </p:pic>
      <p:pic>
        <p:nvPicPr>
          <p:cNvPr id="24" name="그림 2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D1FB3AF-252D-E33B-F76C-7711A507E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34" y="1552582"/>
            <a:ext cx="3042244" cy="39527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BBB33DE-97D0-1E2B-C24E-4FB80EA7120F}"/>
              </a:ext>
            </a:extLst>
          </p:cNvPr>
          <p:cNvSpPr/>
          <p:nvPr/>
        </p:nvSpPr>
        <p:spPr>
          <a:xfrm>
            <a:off x="934953" y="4348636"/>
            <a:ext cx="1431319" cy="47464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3793474-2BF2-6998-9790-B33C7D6D2CC2}"/>
              </a:ext>
            </a:extLst>
          </p:cNvPr>
          <p:cNvSpPr/>
          <p:nvPr/>
        </p:nvSpPr>
        <p:spPr>
          <a:xfrm>
            <a:off x="6107634" y="3385375"/>
            <a:ext cx="2882803" cy="96326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85474E-736F-E03E-1866-ADD051962E97}"/>
              </a:ext>
            </a:extLst>
          </p:cNvPr>
          <p:cNvCxnSpPr>
            <a:cxnSpLocks/>
          </p:cNvCxnSpPr>
          <p:nvPr/>
        </p:nvCxnSpPr>
        <p:spPr>
          <a:xfrm flipV="1">
            <a:off x="2366272" y="4585960"/>
            <a:ext cx="1173385" cy="20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C0D92C0-68A6-1F79-9809-EE2AD80AA098}"/>
              </a:ext>
            </a:extLst>
          </p:cNvPr>
          <p:cNvSpPr/>
          <p:nvPr/>
        </p:nvSpPr>
        <p:spPr>
          <a:xfrm>
            <a:off x="440582" y="1386472"/>
            <a:ext cx="3593445" cy="4284969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2EE83EC-ED71-265E-4E91-82A159B15C7E}"/>
              </a:ext>
            </a:extLst>
          </p:cNvPr>
          <p:cNvSpPr/>
          <p:nvPr/>
        </p:nvSpPr>
        <p:spPr>
          <a:xfrm>
            <a:off x="5843722" y="1352667"/>
            <a:ext cx="3656266" cy="4421016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7151FB9-BFD0-12F5-C531-F69D46D6E993}"/>
              </a:ext>
            </a:extLst>
          </p:cNvPr>
          <p:cNvCxnSpPr>
            <a:cxnSpLocks/>
          </p:cNvCxnSpPr>
          <p:nvPr/>
        </p:nvCxnSpPr>
        <p:spPr>
          <a:xfrm flipV="1">
            <a:off x="8990437" y="3315573"/>
            <a:ext cx="1019102" cy="4327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B80F69-198D-6F39-C78E-3D5D13C5D38A}"/>
              </a:ext>
            </a:extLst>
          </p:cNvPr>
          <p:cNvSpPr txBox="1"/>
          <p:nvPr/>
        </p:nvSpPr>
        <p:spPr>
          <a:xfrm>
            <a:off x="9288480" y="2868842"/>
            <a:ext cx="2627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오늘 참석해야 할 모임 출력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751AF1-1D96-5499-B863-D3EF6D64AABF}"/>
              </a:ext>
            </a:extLst>
          </p:cNvPr>
          <p:cNvSpPr txBox="1"/>
          <p:nvPr/>
        </p:nvSpPr>
        <p:spPr>
          <a:xfrm>
            <a:off x="3490879" y="4416683"/>
            <a:ext cx="2329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관리자만 출력되는 메뉴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D66EAC-5E9D-DC86-B7B2-8D9F9E84778A}"/>
              </a:ext>
            </a:extLst>
          </p:cNvPr>
          <p:cNvSpPr txBox="1"/>
          <p:nvPr/>
        </p:nvSpPr>
        <p:spPr>
          <a:xfrm>
            <a:off x="1837194" y="580452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관리자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E16962-69D8-B180-E5B0-3C97425CF6DE}"/>
              </a:ext>
            </a:extLst>
          </p:cNvPr>
          <p:cNvSpPr txBox="1"/>
          <p:nvPr/>
        </p:nvSpPr>
        <p:spPr>
          <a:xfrm>
            <a:off x="7228646" y="584287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17532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211150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카테고리 생성 삭제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관리자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4" name="그림 3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225A3A0-D0CB-AB98-2BFA-3A2CF4240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24" y="1751000"/>
            <a:ext cx="2095558" cy="3171103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B2DE026-F79B-B6B0-8193-8F5E74B2AA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2114" y="1742562"/>
            <a:ext cx="2205050" cy="318797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6D8EF85-9820-30BA-91FD-7C997709CD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>
          <a:xfrm>
            <a:off x="699003" y="1958274"/>
            <a:ext cx="2456336" cy="2704779"/>
          </a:xfrm>
          <a:prstGeom prst="rect">
            <a:avLst/>
          </a:prstGeom>
        </p:spPr>
      </p:pic>
      <p:pic>
        <p:nvPicPr>
          <p:cNvPr id="8" name="그림 7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85072613-7AE1-B69A-7968-8324DFB2B2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96"/>
          <a:stretch/>
        </p:blipFill>
        <p:spPr>
          <a:xfrm>
            <a:off x="9190455" y="1739073"/>
            <a:ext cx="2354719" cy="317110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D43A603-AF36-65BE-CE85-C9B70A465528}"/>
              </a:ext>
            </a:extLst>
          </p:cNvPr>
          <p:cNvSpPr/>
          <p:nvPr/>
        </p:nvSpPr>
        <p:spPr>
          <a:xfrm>
            <a:off x="482964" y="1348014"/>
            <a:ext cx="5539107" cy="4244212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0289079-5D34-6AFC-6213-CE0C97945925}"/>
              </a:ext>
            </a:extLst>
          </p:cNvPr>
          <p:cNvSpPr/>
          <p:nvPr/>
        </p:nvSpPr>
        <p:spPr>
          <a:xfrm>
            <a:off x="6393348" y="1323032"/>
            <a:ext cx="5474243" cy="4244212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6ED06-6224-A5E5-998C-BCBB5EF72CFD}"/>
              </a:ext>
            </a:extLst>
          </p:cNvPr>
          <p:cNvSpPr txBox="1"/>
          <p:nvPr/>
        </p:nvSpPr>
        <p:spPr>
          <a:xfrm>
            <a:off x="2954999" y="57458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5DF33-F4F7-7E86-FAAB-E9A8555A0469}"/>
              </a:ext>
            </a:extLst>
          </p:cNvPr>
          <p:cNvSpPr txBox="1"/>
          <p:nvPr/>
        </p:nvSpPr>
        <p:spPr>
          <a:xfrm>
            <a:off x="8832951" y="572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삭제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2DCE4C-8818-8185-7C39-A560B448DBAD}"/>
              </a:ext>
            </a:extLst>
          </p:cNvPr>
          <p:cNvCxnSpPr>
            <a:cxnSpLocks/>
          </p:cNvCxnSpPr>
          <p:nvPr/>
        </p:nvCxnSpPr>
        <p:spPr>
          <a:xfrm>
            <a:off x="3252516" y="3336551"/>
            <a:ext cx="2975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781015-AABC-015A-B2C2-3EBE26414276}"/>
              </a:ext>
            </a:extLst>
          </p:cNvPr>
          <p:cNvCxnSpPr>
            <a:cxnSpLocks/>
          </p:cNvCxnSpPr>
          <p:nvPr/>
        </p:nvCxnSpPr>
        <p:spPr>
          <a:xfrm>
            <a:off x="8851002" y="3415077"/>
            <a:ext cx="29751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소모임 조회 및 가입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등록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8D30DE8-3C5E-AE69-9A36-63BF6E9700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4" y="1512804"/>
            <a:ext cx="2898587" cy="388442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8405949-C163-0A52-80F7-4B48D45165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1" y="1659385"/>
            <a:ext cx="3486881" cy="3373302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8226FF-0C7C-39D6-86A6-7367EE0EC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3317" y="1666365"/>
            <a:ext cx="2844962" cy="3373302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3593445" cy="4284969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52833B-E21B-CFF2-E421-A160CCDB4832}"/>
              </a:ext>
            </a:extLst>
          </p:cNvPr>
          <p:cNvSpPr/>
          <p:nvPr/>
        </p:nvSpPr>
        <p:spPr>
          <a:xfrm>
            <a:off x="4637650" y="1286515"/>
            <a:ext cx="7078366" cy="4284969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1033448" y="5797494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소모임 조회 및 가입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1D5E-2E69-B0B3-2AD0-47206C349695}"/>
              </a:ext>
            </a:extLst>
          </p:cNvPr>
          <p:cNvSpPr txBox="1"/>
          <p:nvPr/>
        </p:nvSpPr>
        <p:spPr>
          <a:xfrm>
            <a:off x="7727414" y="5789037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소모임 등록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8C4A80-45CA-2DEC-E28F-B2197160C783}"/>
              </a:ext>
            </a:extLst>
          </p:cNvPr>
          <p:cNvCxnSpPr>
            <a:cxnSpLocks/>
          </p:cNvCxnSpPr>
          <p:nvPr/>
        </p:nvCxnSpPr>
        <p:spPr>
          <a:xfrm>
            <a:off x="8341283" y="3387916"/>
            <a:ext cx="22411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64A0088-78AF-E5BB-6879-74A427F8C56B}"/>
              </a:ext>
            </a:extLst>
          </p:cNvPr>
          <p:cNvSpPr/>
          <p:nvPr/>
        </p:nvSpPr>
        <p:spPr>
          <a:xfrm>
            <a:off x="148910" y="139603"/>
            <a:ext cx="11894179" cy="6435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3EFFB-2030-E81F-0705-CA0406B895E9}"/>
              </a:ext>
            </a:extLst>
          </p:cNvPr>
          <p:cNvSpPr txBox="1"/>
          <p:nvPr/>
        </p:nvSpPr>
        <p:spPr>
          <a:xfrm>
            <a:off x="717131" y="423167"/>
            <a:ext cx="922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Part 3  | 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80E3A-611B-7138-BC59-DA90EE4308A8}"/>
              </a:ext>
            </a:extLst>
          </p:cNvPr>
          <p:cNvSpPr txBox="1"/>
          <p:nvPr/>
        </p:nvSpPr>
        <p:spPr>
          <a:xfrm>
            <a:off x="1550110" y="42316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17C82-6949-78A5-ADBC-B6C2C3AACD6F}"/>
              </a:ext>
            </a:extLst>
          </p:cNvPr>
          <p:cNvSpPr txBox="1"/>
          <p:nvPr/>
        </p:nvSpPr>
        <p:spPr>
          <a:xfrm>
            <a:off x="717131" y="945515"/>
            <a:ext cx="3746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가입한 소모임 조회 및 상세 페이지 이동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4FCB71B-1172-2562-4D02-531FC07B6A30}"/>
              </a:ext>
            </a:extLst>
          </p:cNvPr>
          <p:cNvSpPr/>
          <p:nvPr/>
        </p:nvSpPr>
        <p:spPr>
          <a:xfrm>
            <a:off x="475984" y="1334053"/>
            <a:ext cx="4773091" cy="4284969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952833B-E21B-CFF2-E421-A160CCDB4832}"/>
              </a:ext>
            </a:extLst>
          </p:cNvPr>
          <p:cNvSpPr/>
          <p:nvPr/>
        </p:nvSpPr>
        <p:spPr>
          <a:xfrm>
            <a:off x="6603226" y="1286515"/>
            <a:ext cx="4410122" cy="4332507"/>
          </a:xfrm>
          <a:prstGeom prst="roundRect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6842EF-E585-8566-ABD2-F9E1A175907A}"/>
              </a:ext>
            </a:extLst>
          </p:cNvPr>
          <p:cNvSpPr txBox="1"/>
          <p:nvPr/>
        </p:nvSpPr>
        <p:spPr>
          <a:xfrm>
            <a:off x="1902731" y="5758608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가입한 소모임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11D5E-2E69-B0B3-2AD0-47206C349695}"/>
              </a:ext>
            </a:extLst>
          </p:cNvPr>
          <p:cNvSpPr txBox="1"/>
          <p:nvPr/>
        </p:nvSpPr>
        <p:spPr>
          <a:xfrm>
            <a:off x="8179749" y="5758608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소모임 상세 페이지</a:t>
            </a:r>
          </a:p>
        </p:txBody>
      </p:sp>
      <p:pic>
        <p:nvPicPr>
          <p:cNvPr id="5" name="그림 4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5E31B07F-4754-AA57-AAB0-2BF34CBF6B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7131" y="2012892"/>
            <a:ext cx="4290317" cy="2832215"/>
          </a:xfrm>
          <a:prstGeom prst="rect">
            <a:avLst/>
          </a:prstGeom>
        </p:spPr>
      </p:pic>
      <p:pic>
        <p:nvPicPr>
          <p:cNvPr id="6" name="그림 5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1A1C74EF-A513-3B02-14DC-6945417F84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3867" y="1480466"/>
            <a:ext cx="3370762" cy="389706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227F4CC-9E48-85ED-418C-CB75F1D11CE5}"/>
              </a:ext>
            </a:extLst>
          </p:cNvPr>
          <p:cNvSpPr/>
          <p:nvPr/>
        </p:nvSpPr>
        <p:spPr>
          <a:xfrm>
            <a:off x="717131" y="3428999"/>
            <a:ext cx="4217837" cy="11360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65B013-8916-4D1D-EC01-59CFE2E404B7}"/>
              </a:ext>
            </a:extLst>
          </p:cNvPr>
          <p:cNvCxnSpPr>
            <a:cxnSpLocks/>
          </p:cNvCxnSpPr>
          <p:nvPr/>
        </p:nvCxnSpPr>
        <p:spPr>
          <a:xfrm>
            <a:off x="4390516" y="4596973"/>
            <a:ext cx="899609" cy="6538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D1595E-8809-887B-8735-9C37F86BA741}"/>
              </a:ext>
            </a:extLst>
          </p:cNvPr>
          <p:cNvSpPr txBox="1"/>
          <p:nvPr/>
        </p:nvSpPr>
        <p:spPr>
          <a:xfrm>
            <a:off x="4463669" y="5324050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가입한 소모임 리스트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E9D19E-6D1D-FE9A-605D-EC34A582BDAD}"/>
              </a:ext>
            </a:extLst>
          </p:cNvPr>
          <p:cNvSpPr/>
          <p:nvPr/>
        </p:nvSpPr>
        <p:spPr>
          <a:xfrm>
            <a:off x="7203867" y="1809604"/>
            <a:ext cx="2721910" cy="223888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863491-41BC-4128-0CAB-115930351B24}"/>
              </a:ext>
            </a:extLst>
          </p:cNvPr>
          <p:cNvCxnSpPr>
            <a:cxnSpLocks/>
          </p:cNvCxnSpPr>
          <p:nvPr/>
        </p:nvCxnSpPr>
        <p:spPr>
          <a:xfrm flipH="1" flipV="1">
            <a:off x="6320549" y="2582656"/>
            <a:ext cx="895309" cy="3463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6686DE-E690-EEDE-4CE7-EC6503750AB6}"/>
              </a:ext>
            </a:extLst>
          </p:cNvPr>
          <p:cNvSpPr txBox="1"/>
          <p:nvPr/>
        </p:nvSpPr>
        <p:spPr>
          <a:xfrm>
            <a:off x="5449468" y="224787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모집중인 모임</a:t>
            </a:r>
          </a:p>
        </p:txBody>
      </p:sp>
    </p:spTree>
    <p:extLst>
      <p:ext uri="{BB962C8B-B14F-4D97-AF65-F5344CB8AC3E}">
        <p14:creationId xmlns:p14="http://schemas.microsoft.com/office/powerpoint/2010/main" val="84159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5381"/>
      </a:accent1>
      <a:accent2>
        <a:srgbClr val="0768BE"/>
      </a:accent2>
      <a:accent3>
        <a:srgbClr val="9BBCDA"/>
      </a:accent3>
      <a:accent4>
        <a:srgbClr val="F7EFE2"/>
      </a:accent4>
      <a:accent5>
        <a:srgbClr val="BBBEBB"/>
      </a:accent5>
      <a:accent6>
        <a:srgbClr val="5F6877"/>
      </a:accent6>
      <a:hlink>
        <a:srgbClr val="3F3F3F"/>
      </a:hlink>
      <a:folHlink>
        <a:srgbClr val="3F3F3F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EBCDF-C7B7-41C3-9B84-54430936CA6D}">
  <we:reference id="wa104379997" version="2.0.0.0" store="ko-KR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325</Words>
  <Application>Microsoft Office PowerPoint</Application>
  <PresentationFormat>와이드스크린</PresentationFormat>
  <Paragraphs>116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아카데미006 퍼스트존</cp:lastModifiedBy>
  <cp:revision>21</cp:revision>
  <dcterms:created xsi:type="dcterms:W3CDTF">2023-07-09T02:14:59Z</dcterms:created>
  <dcterms:modified xsi:type="dcterms:W3CDTF">2024-04-12T07:36:45Z</dcterms:modified>
</cp:coreProperties>
</file>