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64162-02C6-4FDB-F1B2-D08F57065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0C8D2F-B654-A179-B343-ACF277B5A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2F2AE-8F0C-B695-8D55-7938333A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07C-0DE2-4B31-93DE-B33DB74FC077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23F11-EC55-B8C6-E47D-0DA5561A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E587A-8893-0215-EA48-0E97292FD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DBC7-AEFF-4068-BA42-6775332A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2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3201A-E96E-325A-54D2-6BB5A878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87F49A-BEC5-06F9-3A99-375F8E8FB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E6940-4584-73C5-9164-41587C55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07C-0DE2-4B31-93DE-B33DB74FC077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F57A78-1EA0-E80B-04B8-16387B91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08EE9-21D4-3B16-0B59-E50A5092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DBC7-AEFF-4068-BA42-6775332A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91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347CC0-826A-FEDD-9B8E-D161D4315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97620F-C553-5514-A490-842820266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ECBAE-8C6A-26FF-E77B-B3B9B14E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07C-0DE2-4B31-93DE-B33DB74FC077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00C7B-B185-0038-5A3F-AF91A7FD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18498-A917-E796-7201-70528E8A9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DBC7-AEFF-4068-BA42-6775332A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6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58AFE-FBE6-6FFE-E285-E2A904EC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4A2933-963E-38D7-A0A5-850B3278D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F69CF-D7CF-6B4D-5E17-24461549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07C-0DE2-4B31-93DE-B33DB74FC077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C5A25-58B5-6821-E6FF-FB3A8F50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BB4BA-C842-4B1D-0F34-7892F65F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DBC7-AEFF-4068-BA42-6775332A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80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E10EB-4218-B09A-91F3-8A5ED392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C2A86-0A1B-5B81-C7D3-313C6D0F6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35A72C-FDE3-24A8-E27D-5A2B0E0D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07C-0DE2-4B31-93DE-B33DB74FC077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3FA97-59CA-4937-74C7-84C28CE6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941AA-1448-41B5-DB8F-378E2604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DBC7-AEFF-4068-BA42-6775332A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86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30B1D-98CC-C34C-43B2-1506CB87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DA564-F05B-76CA-427F-9057B7458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684B62-D126-35E2-724E-A86DBD71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760A6C-353B-FEC9-BD92-9AD8ABAB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07C-0DE2-4B31-93DE-B33DB74FC077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10FAC-7D95-7FE9-B52B-160C4CC7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36689F-0677-F76B-427F-FB8D56E8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DBC7-AEFF-4068-BA42-6775332A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9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3F1DC0-16B7-0AAF-E48E-B4853E1DE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B6DBD5-B969-CE17-A452-CDE3932D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77DCE7-2D1C-9331-B9EE-0EBBC7C12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55C0B9-78DB-5E44-6AD7-178652F36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8ABB83-1DDB-33CC-D511-E5B8DCA19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7E2013-4DF0-CDE9-3A09-52DC37C3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07C-0DE2-4B31-93DE-B33DB74FC077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47DA28-40C6-179C-DD30-47447912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858ACD-F076-5E57-B4FE-496B8308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DBC7-AEFF-4068-BA42-6775332A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4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7CD56-81AB-6C6C-8818-5B083E4C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92FEEF-F570-E45C-4E4C-4F16A31E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07C-0DE2-4B31-93DE-B33DB74FC077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BC7871-DC69-3C5D-4012-89E08764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65BFFD-104D-F192-31A1-190497A7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DBC7-AEFF-4068-BA42-6775332A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4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08FDC7-EDF9-9570-8A12-848D0E4F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07C-0DE2-4B31-93DE-B33DB74FC077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69E5B7-8E43-8C01-22E2-18194BB7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44212C-DA1C-D535-2116-F8F1C3EB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DBC7-AEFF-4068-BA42-6775332A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48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9DCEE-7567-F052-8190-6AD3EE8A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E3A25-D1DF-2EE6-1028-55BAC16A6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051BF9-430C-D109-3D99-5E26CA4EA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89A673-9662-FCD8-BF19-8A885B22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07C-0DE2-4B31-93DE-B33DB74FC077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49446A-7F88-F811-19E1-950EA2E9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B93D8C-366F-FE76-F417-FCF4FF57D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DBC7-AEFF-4068-BA42-6775332A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95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B7F58-0E94-9408-8396-947E10E2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0376E8-2C6C-16BE-3078-4982438BA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77D9F-940E-472D-A924-828E71002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D6BC2E-A86B-6A0D-9B42-E43AB6A9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07C-0DE2-4B31-93DE-B33DB74FC077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7C5A26-47E3-6328-2BAF-60262D27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7C28A2-64D3-F0BD-D01B-90470DF9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5DBC7-AEFF-4068-BA42-6775332A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7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77761C-24AE-BD7F-30FF-5889CD93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26485-9F4A-2792-91D1-D96DE539B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0FA04-7CC9-8911-A642-85014EE4B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B707C-0DE2-4B31-93DE-B33DB74FC077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89CC47-6FD5-9026-B6D9-DC0A001FA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EAEA9-A412-67AA-957C-60F32A110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B5DBC7-AEFF-4068-BA42-6775332A0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8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DEF0E9-A499-2208-BFE1-E5682ACED649}"/>
              </a:ext>
            </a:extLst>
          </p:cNvPr>
          <p:cNvSpPr/>
          <p:nvPr/>
        </p:nvSpPr>
        <p:spPr>
          <a:xfrm>
            <a:off x="2929659" y="804803"/>
            <a:ext cx="2686050" cy="1209675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okieRun Black" panose="020B0600000101010101" pitchFamily="50" charset="-127"/>
                <a:ea typeface="CookieRun Black" panose="020B0600000101010101" pitchFamily="50" charset="-127"/>
              </a:rPr>
              <a:t>속성 </a:t>
            </a:r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okieRun Black" panose="020B0600000101010101" pitchFamily="50" charset="-127"/>
                <a:ea typeface="CookieRun Black" panose="020B0600000101010101" pitchFamily="50" charset="-127"/>
              </a:rPr>
              <a:t>: name, speed</a:t>
            </a:r>
            <a:r>
              <a:rPr lang="ko-KR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okieRun Black" panose="020B0600000101010101" pitchFamily="50" charset="-127"/>
                <a:ea typeface="CookieRun Black" panose="020B0600000101010101" pitchFamily="50" charset="-127"/>
              </a:rPr>
              <a:t> </a:t>
            </a:r>
            <a:endParaRPr lang="en-US" altLang="ko-KR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  <a:p>
            <a:r>
              <a:rPr lang="ko-KR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okieRun Black" panose="020B0600000101010101" pitchFamily="50" charset="-127"/>
                <a:ea typeface="CookieRun Black" panose="020B0600000101010101" pitchFamily="50" charset="-127"/>
              </a:rPr>
              <a:t>기능</a:t>
            </a:r>
            <a:r>
              <a:rPr lang="en-US" altLang="ko-KR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okieRun Black" panose="020B0600000101010101" pitchFamily="50" charset="-127"/>
                <a:ea typeface="CookieRun Black" panose="020B0600000101010101" pitchFamily="50" charset="-127"/>
              </a:rPr>
              <a:t> :start, stop, info</a:t>
            </a:r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AC64825-0599-91DE-29F0-C126EE3E8F0A}"/>
              </a:ext>
            </a:extLst>
          </p:cNvPr>
          <p:cNvCxnSpPr>
            <a:cxnSpLocks/>
          </p:cNvCxnSpPr>
          <p:nvPr/>
        </p:nvCxnSpPr>
        <p:spPr>
          <a:xfrm flipV="1">
            <a:off x="1847273" y="2309895"/>
            <a:ext cx="1082386" cy="868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0B81A9-0AE0-B96A-EE8D-BABDAEBB0F4C}"/>
              </a:ext>
            </a:extLst>
          </p:cNvPr>
          <p:cNvSpPr/>
          <p:nvPr/>
        </p:nvSpPr>
        <p:spPr>
          <a:xfrm>
            <a:off x="665018" y="3282022"/>
            <a:ext cx="2059709" cy="12096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속성</a:t>
            </a:r>
            <a:r>
              <a:rPr lang="en-US" altLang="ko-KR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: </a:t>
            </a:r>
            <a:r>
              <a:rPr lang="ko-KR" altLang="en-US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연비</a:t>
            </a:r>
            <a:r>
              <a:rPr lang="en-US" altLang="ko-KR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(</a:t>
            </a:r>
            <a:r>
              <a:rPr lang="en-US" altLang="ko-KR" sz="1600" dirty="0" err="1">
                <a:latin typeface="CookieRun Black" panose="020B0600000101010101" pitchFamily="50" charset="-127"/>
                <a:ea typeface="CookieRun Black" panose="020B0600000101010101" pitchFamily="50" charset="-127"/>
              </a:rPr>
              <a:t>gasMileage</a:t>
            </a:r>
            <a:r>
              <a:rPr lang="en-US" altLang="ko-KR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기능</a:t>
            </a:r>
            <a:r>
              <a:rPr lang="en-US" altLang="ko-KR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: info </a:t>
            </a:r>
            <a:r>
              <a:rPr lang="ko-KR" altLang="en-US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재정의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FB7446-D661-83B0-346B-FD19635FA32C}"/>
              </a:ext>
            </a:extLst>
          </p:cNvPr>
          <p:cNvSpPr txBox="1"/>
          <p:nvPr/>
        </p:nvSpPr>
        <p:spPr>
          <a:xfrm>
            <a:off x="3710995" y="435471"/>
            <a:ext cx="1075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Vehicle</a:t>
            </a:r>
            <a:endParaRPr lang="ko-KR" altLang="en-US" b="1" dirty="0"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FE693D-E6C1-7343-EF96-A157E1F68973}"/>
              </a:ext>
            </a:extLst>
          </p:cNvPr>
          <p:cNvSpPr txBox="1"/>
          <p:nvPr/>
        </p:nvSpPr>
        <p:spPr>
          <a:xfrm>
            <a:off x="1104326" y="2829958"/>
            <a:ext cx="590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Car</a:t>
            </a:r>
            <a:endParaRPr lang="ko-KR" altLang="en-US" b="1" dirty="0"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B97C8D8-781B-30D8-9185-6E24F808BE37}"/>
              </a:ext>
            </a:extLst>
          </p:cNvPr>
          <p:cNvCxnSpPr>
            <a:cxnSpLocks/>
          </p:cNvCxnSpPr>
          <p:nvPr/>
        </p:nvCxnSpPr>
        <p:spPr>
          <a:xfrm flipH="1" flipV="1">
            <a:off x="4196774" y="2309895"/>
            <a:ext cx="5772" cy="868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7181C54-4647-9029-C235-1E4F35ED5367}"/>
              </a:ext>
            </a:extLst>
          </p:cNvPr>
          <p:cNvSpPr/>
          <p:nvPr/>
        </p:nvSpPr>
        <p:spPr>
          <a:xfrm>
            <a:off x="3020291" y="3282022"/>
            <a:ext cx="2346036" cy="12096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속성</a:t>
            </a:r>
            <a:r>
              <a:rPr lang="en-US" altLang="ko-KR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: </a:t>
            </a:r>
            <a:r>
              <a:rPr lang="ko-KR" altLang="en-US" sz="1600" dirty="0" err="1">
                <a:latin typeface="CookieRun Black" panose="020B0600000101010101" pitchFamily="50" charset="-127"/>
                <a:ea typeface="CookieRun Black" panose="020B0600000101010101" pitchFamily="50" charset="-127"/>
              </a:rPr>
              <a:t>승객수</a:t>
            </a:r>
            <a:r>
              <a:rPr lang="en-US" altLang="ko-KR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(</a:t>
            </a:r>
            <a:r>
              <a:rPr lang="en-US" altLang="ko-KR" sz="1600" dirty="0" err="1">
                <a:latin typeface="CookieRun Black" panose="020B0600000101010101" pitchFamily="50" charset="-127"/>
                <a:ea typeface="CookieRun Black" panose="020B0600000101010101" pitchFamily="50" charset="-127"/>
              </a:rPr>
              <a:t>passengerCount</a:t>
            </a:r>
            <a:r>
              <a:rPr lang="en-US" altLang="ko-KR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기능</a:t>
            </a:r>
            <a:r>
              <a:rPr lang="en-US" altLang="ko-KR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: info </a:t>
            </a:r>
            <a:r>
              <a:rPr lang="ko-KR" altLang="en-US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재정의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5E07F-7DDF-12C4-527B-8170AC78C727}"/>
              </a:ext>
            </a:extLst>
          </p:cNvPr>
          <p:cNvSpPr txBox="1"/>
          <p:nvPr/>
        </p:nvSpPr>
        <p:spPr>
          <a:xfrm>
            <a:off x="3459599" y="2829958"/>
            <a:ext cx="62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Bus</a:t>
            </a:r>
            <a:endParaRPr lang="ko-KR" altLang="en-US" b="1" dirty="0"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CBB0CEE-AF2A-F851-76F4-4041E0F0A2A4}"/>
              </a:ext>
            </a:extLst>
          </p:cNvPr>
          <p:cNvCxnSpPr>
            <a:cxnSpLocks/>
          </p:cNvCxnSpPr>
          <p:nvPr/>
        </p:nvCxnSpPr>
        <p:spPr>
          <a:xfrm flipH="1" flipV="1">
            <a:off x="5546321" y="2309895"/>
            <a:ext cx="591128" cy="868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2E2ED2D-3CA0-CA80-4A9E-E2B4B227488F}"/>
              </a:ext>
            </a:extLst>
          </p:cNvPr>
          <p:cNvSpPr/>
          <p:nvPr/>
        </p:nvSpPr>
        <p:spPr>
          <a:xfrm>
            <a:off x="5615709" y="3282022"/>
            <a:ext cx="2346036" cy="12096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속성</a:t>
            </a:r>
            <a:r>
              <a:rPr lang="en-US" altLang="ko-KR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: </a:t>
            </a:r>
            <a:r>
              <a:rPr lang="ko-KR" altLang="en-US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적재용량</a:t>
            </a:r>
            <a:r>
              <a:rPr lang="en-US" altLang="ko-KR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(</a:t>
            </a:r>
            <a:r>
              <a:rPr lang="en-US" altLang="ko-KR" sz="1600" dirty="0" err="1">
                <a:latin typeface="CookieRun Black" panose="020B0600000101010101" pitchFamily="50" charset="-127"/>
                <a:ea typeface="CookieRun Black" panose="020B0600000101010101" pitchFamily="50" charset="-127"/>
              </a:rPr>
              <a:t>maxLoad</a:t>
            </a:r>
            <a:r>
              <a:rPr lang="en-US" altLang="ko-KR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기능</a:t>
            </a:r>
            <a:r>
              <a:rPr lang="en-US" altLang="ko-KR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: info </a:t>
            </a:r>
            <a:r>
              <a:rPr lang="ko-KR" altLang="en-US" sz="16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재정의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CC47AF-B1AA-E5ED-9EE6-EFDFF946B6B7}"/>
              </a:ext>
            </a:extLst>
          </p:cNvPr>
          <p:cNvSpPr txBox="1"/>
          <p:nvPr/>
        </p:nvSpPr>
        <p:spPr>
          <a:xfrm>
            <a:off x="6055017" y="2829958"/>
            <a:ext cx="80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Truck</a:t>
            </a:r>
            <a:endParaRPr lang="ko-KR" altLang="en-US" b="1" dirty="0"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A6A4D7-C459-B1EC-23B9-EAC19F39B0A2}"/>
              </a:ext>
            </a:extLst>
          </p:cNvPr>
          <p:cNvSpPr txBox="1"/>
          <p:nvPr/>
        </p:nvSpPr>
        <p:spPr>
          <a:xfrm>
            <a:off x="8211127" y="2027345"/>
            <a:ext cx="1748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[</a:t>
            </a:r>
            <a:r>
              <a:rPr lang="en-US" altLang="ko-KR" dirty="0" err="1">
                <a:latin typeface="CookieRun Black" panose="020B0600000101010101" pitchFamily="50" charset="-127"/>
                <a:ea typeface="CookieRun Black" panose="020B0600000101010101" pitchFamily="50" charset="-127"/>
              </a:rPr>
              <a:t>VehicleTest</a:t>
            </a:r>
            <a:r>
              <a:rPr lang="en-US" altLang="ko-KR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 ]</a:t>
            </a:r>
            <a:endParaRPr lang="ko-KR" altLang="en-US" dirty="0"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4DFF36-C3BD-5CBD-BED8-62A0917FA9E7}"/>
              </a:ext>
            </a:extLst>
          </p:cNvPr>
          <p:cNvSpPr txBox="1"/>
          <p:nvPr/>
        </p:nvSpPr>
        <p:spPr>
          <a:xfrm>
            <a:off x="8331200" y="2396677"/>
            <a:ext cx="26822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latin typeface="CookieRun Black" panose="020B0600000101010101" pitchFamily="50" charset="-127"/>
                <a:ea typeface="CookieRun Black" panose="020B0600000101010101" pitchFamily="50" charset="-127"/>
              </a:rPr>
              <a:t>차량명</a:t>
            </a:r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: </a:t>
            </a:r>
            <a:r>
              <a:rPr lang="ko-KR" altLang="en-US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승용차</a:t>
            </a:r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, </a:t>
            </a:r>
            <a:r>
              <a:rPr lang="ko-KR" altLang="en-US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최고속도</a:t>
            </a:r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: 180km/h</a:t>
            </a:r>
          </a:p>
          <a:p>
            <a:r>
              <a:rPr lang="ko-KR" altLang="en-US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연비</a:t>
            </a:r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: 15km/L</a:t>
            </a:r>
          </a:p>
          <a:p>
            <a:r>
              <a:rPr lang="ko-KR" altLang="en-US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승용차 출발합니다</a:t>
            </a:r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. (</a:t>
            </a:r>
            <a:r>
              <a:rPr lang="ko-KR" altLang="en-US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속도</a:t>
            </a:r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: 180km/h)</a:t>
            </a:r>
          </a:p>
          <a:p>
            <a:r>
              <a:rPr lang="ko-KR" altLang="en-US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승용차 멈춥니다</a:t>
            </a:r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---------------</a:t>
            </a:r>
          </a:p>
          <a:p>
            <a:r>
              <a:rPr lang="ko-KR" altLang="en-US" sz="1200" dirty="0" err="1">
                <a:latin typeface="CookieRun Black" panose="020B0600000101010101" pitchFamily="50" charset="-127"/>
                <a:ea typeface="CookieRun Black" panose="020B0600000101010101" pitchFamily="50" charset="-127"/>
              </a:rPr>
              <a:t>차량명</a:t>
            </a:r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: </a:t>
            </a:r>
            <a:r>
              <a:rPr lang="ko-KR" altLang="en-US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시내버스</a:t>
            </a:r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, </a:t>
            </a:r>
            <a:r>
              <a:rPr lang="ko-KR" altLang="en-US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최고속도</a:t>
            </a:r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: 100km/h</a:t>
            </a:r>
          </a:p>
          <a:p>
            <a:r>
              <a:rPr lang="ko-KR" altLang="en-US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승객 수용 가능 인원</a:t>
            </a:r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: 40</a:t>
            </a:r>
            <a:r>
              <a:rPr lang="ko-KR" altLang="en-US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명</a:t>
            </a:r>
          </a:p>
          <a:p>
            <a:r>
              <a:rPr lang="ko-KR" altLang="en-US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시내버스 출발합니다</a:t>
            </a:r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. (</a:t>
            </a:r>
            <a:r>
              <a:rPr lang="ko-KR" altLang="en-US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속도</a:t>
            </a:r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: 100km/h)</a:t>
            </a:r>
          </a:p>
          <a:p>
            <a:r>
              <a:rPr lang="ko-KR" altLang="en-US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시내버스 멈춥니다</a:t>
            </a:r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---------------</a:t>
            </a:r>
          </a:p>
          <a:p>
            <a:r>
              <a:rPr lang="ko-KR" altLang="en-US" sz="1200" dirty="0" err="1">
                <a:latin typeface="CookieRun Black" panose="020B0600000101010101" pitchFamily="50" charset="-127"/>
                <a:ea typeface="CookieRun Black" panose="020B0600000101010101" pitchFamily="50" charset="-127"/>
              </a:rPr>
              <a:t>차량명</a:t>
            </a:r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: </a:t>
            </a:r>
            <a:r>
              <a:rPr lang="ko-KR" altLang="en-US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화물트럭</a:t>
            </a:r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, </a:t>
            </a:r>
            <a:r>
              <a:rPr lang="ko-KR" altLang="en-US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최고속도</a:t>
            </a:r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: 90km/h</a:t>
            </a:r>
          </a:p>
          <a:p>
            <a:r>
              <a:rPr lang="ko-KR" altLang="en-US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최대 적재량</a:t>
            </a:r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: 5000kg</a:t>
            </a:r>
          </a:p>
          <a:p>
            <a:r>
              <a:rPr lang="ko-KR" altLang="en-US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화물트럭 출발합니다</a:t>
            </a:r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. (</a:t>
            </a:r>
            <a:r>
              <a:rPr lang="ko-KR" altLang="en-US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속도</a:t>
            </a:r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: 90km/h)</a:t>
            </a:r>
          </a:p>
          <a:p>
            <a:r>
              <a:rPr lang="ko-KR" altLang="en-US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화물트럭 멈춥니다</a:t>
            </a:r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CookieRun Black" panose="020B0600000101010101" pitchFamily="50" charset="-127"/>
                <a:ea typeface="CookieRun Black" panose="020B0600000101010101" pitchFamily="50" charset="-127"/>
              </a:rPr>
              <a:t>---------------</a:t>
            </a:r>
            <a:endParaRPr lang="ko-KR" altLang="en-US" sz="1200" dirty="0"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908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134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CookieRun Black</vt:lpstr>
      <vt:lpstr>맑은 고딕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아카데미006 퍼스트존</dc:creator>
  <cp:lastModifiedBy>아카데미006 퍼스트존</cp:lastModifiedBy>
  <cp:revision>1</cp:revision>
  <dcterms:created xsi:type="dcterms:W3CDTF">2025-04-07T23:09:04Z</dcterms:created>
  <dcterms:modified xsi:type="dcterms:W3CDTF">2025-04-07T23:20:04Z</dcterms:modified>
</cp:coreProperties>
</file>