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33961-8F80-FB42-A1B8-E8154382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B3C24-3FAA-E74A-8C81-95CD4DE4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450FD-B8B0-934B-81BF-7870525D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27DDA-7D47-1D42-BF3B-4C1CAD39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26900-B51C-384C-B9CC-F3F4C8F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2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E3D16-A65A-584D-99E0-5D5EA9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5339F-C428-4E47-8B2E-0E4940D3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AE664-E8A5-D341-A83F-A6D0C6A1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3A2EC-C1D9-F544-AAE5-A986E26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8ED9C-E708-C64C-A443-460A49BB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8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68D20-974A-884C-A864-C35B68A5F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0B76C-A8D0-F849-B999-19FBEF81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8EC08-9EA3-C34E-8D7C-B284BFE9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89B25-9851-6745-8706-32F7358F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E85AB-CC95-AE45-8321-27ABDBFB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D1AC-28D2-3C4A-B205-83100D43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556A-26EC-F641-9F7F-33BCE095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E9CE0-8075-D54E-ACC7-84FF83B0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D8DDF-761D-214A-A5C8-9683D00F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E510-8995-CD48-A0ED-00D35F4C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77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BCB1-010A-E34F-8402-B05B7BCA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C003F-1529-F545-B44F-C1D32936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77CB-FBF2-E549-9D27-AA80E938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CA1D0-8E7C-7147-A1A4-4F469868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B7EF0-B1D6-A740-8BBA-5711C4A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30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66DDE-C3AC-E645-A368-DC7782E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6D57C-99FB-9A4B-8298-76E3A10A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87CE4-B99E-FB49-9361-0FC9654C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E93AB-466E-8641-8B9D-DE93B277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92F30-11F5-6441-9194-539D7466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01E49-61C0-CA45-891C-6800852E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8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6F9C-E274-634F-BB83-7D43D333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9AEB4-1843-CE48-BFA1-716E6C00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BFE38-6646-C449-8F30-16274572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B451-D5A7-5E43-B96B-C01DC3521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CA82C-05FE-6D4A-9ACE-F560BCDAB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67AEA8-17B2-1548-8137-813A250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B6A749-01FC-7C41-9FE4-E5DA077A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D9283-33C9-BE4B-BF24-027707E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4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C8C4F-3138-B642-B49E-9753CF0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29C028-0E94-1248-BB09-B8E5E1C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C997E-5521-8047-8F3E-9400FF40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E0485-F256-E541-A686-BEFFB72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878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DC440-35C0-EA4B-800C-045BBAB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3B879-D7EA-E641-BAE6-050F6DF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31521-919E-4749-B9C4-90AF487D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7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8155B-D6DD-3E40-BCA2-35663AD0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56C8A-967B-F74D-BDED-57794B93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E0A3D-9C6C-EF44-AD7B-AFD651B0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ABCA3-E938-1148-B0EA-FD8EE072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C7934-3080-3249-8659-E0E707BB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75315-8F4B-3C4C-97C4-D6B77E1B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1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47B1D-FABA-4B4D-BC80-35E8C7B8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743088-DCA1-2248-8663-DBECFCDF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BF747-5349-2340-9CB0-1A2825D1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52C8F-BEF3-944E-BD90-1AD5EFA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10FDE-1BDD-734F-82FC-B810E11A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80BBB-1A8C-3846-A658-A524177E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22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DDFA6-EF12-6441-8651-69AE8720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B44FE-FB57-BA46-AE9E-0AFD1D8C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D0008-4D5E-9E49-A251-34FF5C363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2C1B-FCFB-1F47-9A75-ADCC84B4C583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39A01-3CB5-CF49-97AC-CED279690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BAE61-FFD8-F24D-AD03-FD29096D5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6226-302D-2942-B2A2-FA67A2EADF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35732-0B6E-0448-BF72-074A41DA0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EB4AB-7CF2-4A41-AE5B-530C2D83F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28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693D78-E02E-6D43-8DE3-E19A7D80876E}"/>
              </a:ext>
            </a:extLst>
          </p:cNvPr>
          <p:cNvGrpSpPr/>
          <p:nvPr/>
        </p:nvGrpSpPr>
        <p:grpSpPr>
          <a:xfrm>
            <a:off x="1224893" y="723682"/>
            <a:ext cx="4201738" cy="4276868"/>
            <a:chOff x="1224893" y="723682"/>
            <a:chExt cx="4201738" cy="42768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714F14-7A93-CB49-B337-454BB9FA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893" y="723682"/>
              <a:ext cx="3960000" cy="385040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450DDCC-6A09-FC49-939F-7D0E7F859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631" y="4574088"/>
              <a:ext cx="3960000" cy="4264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219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755612-F6CA-4946-8E35-03FC72634617}"/>
              </a:ext>
            </a:extLst>
          </p:cNvPr>
          <p:cNvGrpSpPr/>
          <p:nvPr/>
        </p:nvGrpSpPr>
        <p:grpSpPr>
          <a:xfrm>
            <a:off x="5184893" y="723682"/>
            <a:ext cx="4275310" cy="4276868"/>
            <a:chOff x="5184893" y="723682"/>
            <a:chExt cx="4275310" cy="42768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91388A-3174-1241-8E39-040176D17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893" y="723682"/>
              <a:ext cx="3960000" cy="37396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3513B7-42B9-124A-B901-62D4D8BC2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203" y="4574088"/>
              <a:ext cx="3960000" cy="4264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844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안승환</dc:creator>
  <cp:lastModifiedBy>안승환</cp:lastModifiedBy>
  <cp:revision>1</cp:revision>
  <dcterms:created xsi:type="dcterms:W3CDTF">2022-01-26T06:48:47Z</dcterms:created>
  <dcterms:modified xsi:type="dcterms:W3CDTF">2022-01-26T07:33:26Z</dcterms:modified>
</cp:coreProperties>
</file>