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F055-C729-EB4E-B020-2FD014FFD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89FC38-2D2A-EF4B-A487-12568BB46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37F04-27B1-C34F-85AC-DBF83B39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C50E8-D708-774A-B744-44B907D4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6C1E1-5117-3D47-BF04-14BA19BE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35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81BEF-D7F2-114D-92B6-D97FA116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7793E-ABC8-A544-A84C-10DFFF83D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839F2-C9E3-E040-A97D-52B5FB6C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8FA54-28E7-2942-8D67-24CA2711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37424-DECA-F940-99EA-C60EF04E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54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E33B3B-6FC0-D24C-871F-9056DC4D0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A8E15-1A6D-BF42-86BF-F4CD1DA2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58120-EAE9-4B44-80E0-694E4008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C95EC-79C1-3D40-BF9A-CFC2972E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D297C-F31C-6140-A253-EB6EC37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479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AA00-11E1-6847-B8E6-E13D619F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41DCA-4001-F041-8631-070DEA18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E8D60-4570-614E-827E-1E6259A5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9D916-9692-5F44-8527-F3BE41AD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47903-6A82-464C-B3E0-BE3FE4F0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645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4669-B631-8A46-A268-46889C3A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454B1-E7C1-5448-BA73-BEA6B9B8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00970-36D1-1747-B7B4-3167A32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6BF19-C27F-3649-A0CF-7CF16313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F38AE-0027-774F-A5DD-62F8CE85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0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EA6AF-0EFF-A24A-A711-D8832A37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98B8F-94EE-2A49-9EFE-84E51A0E7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CF068-229B-D740-854C-5772B368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8FD56-7473-BF44-8D9B-B582FF3C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19401-7429-A94D-A5B1-2C9651D9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CC8B5-F618-AD41-B58C-2869FE1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038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D7B61-EEBA-E74B-8E52-1878E0E5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E1FC2-7ECE-DC49-956A-69245A1F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DAB8E-96A7-4045-90D6-853B46F9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8C6EA-AD3D-8047-B8E4-E6A0CF29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D61C31-0563-C348-95C5-2B10B2676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5BD34-3E53-234F-8653-086DC7D8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C74584-BE3D-2443-988D-E88F8723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9B8AD-4E3A-FF49-B4B2-524E6C1E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9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640F5-C490-8B48-A5A8-0A41C71A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C3A28-2CAD-1E46-B4C2-ABCC2056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0AADB-954F-2443-BA77-10D3BD76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407FAB-C092-454A-AD00-9DD52B79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23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8E7837-9E74-914B-8204-7536A19B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CC3DA-F278-C548-8299-8DBF57A8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BE918-794E-6047-A133-47D61E77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0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34A53-ECB1-504D-9D71-5674C02E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261C6-1708-364B-BCF5-78CE0E47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0D4F2-709F-E34C-8A43-DDD02A70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C061A-2A74-FC45-ACF9-D3F11F9B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D1C64-C08F-D444-9429-5A938A1B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F3B1E-C01C-234B-B1F3-04A71CFA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614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867C-3555-6449-A65F-F128D36D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30F270-D2F8-C94F-A3CE-AA30F2A62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6C4AA-283F-1840-8AA3-B7DFE2BFD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647D6-9C29-D840-80E3-4BFEBB67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88DF2-39ED-5240-A1EC-1D7B76F0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19619-F6B0-B947-B2DF-434DA9DA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62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E6AF93-B258-A24B-8B3A-CDEC4779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52421-B164-5F4B-AE55-8970AA50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ADD0F-7177-404A-BBE9-BBC99A9B1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4470E-B7AC-6848-8A97-D243BF3DA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531D4-4C61-5A45-BA3A-DE2A3432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68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881C9-B962-F14B-840B-F13DE4D5A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4F11C-3025-A04B-8AF9-E7FA558E9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626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DEB9A05-3832-274E-8466-8F1707CFC28C}"/>
                  </a:ext>
                </a:extLst>
              </p:cNvPr>
              <p:cNvSpPr/>
              <p:nvPr/>
            </p:nvSpPr>
            <p:spPr>
              <a:xfrm>
                <a:off x="2503734" y="1404978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DEB9A05-3832-274E-8466-8F1707CFC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4" y="1404978"/>
                <a:ext cx="741405" cy="741405"/>
              </a:xfrm>
              <a:prstGeom prst="ellipse">
                <a:avLst/>
              </a:prstGeom>
              <a:blipFill>
                <a:blip r:embed="rId2"/>
                <a:stretch>
                  <a:fillRect l="-13559"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D483593-6831-7841-9047-48CA11A3A998}"/>
                  </a:ext>
                </a:extLst>
              </p:cNvPr>
              <p:cNvSpPr/>
              <p:nvPr/>
            </p:nvSpPr>
            <p:spPr>
              <a:xfrm>
                <a:off x="2503733" y="2487543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D483593-6831-7841-9047-48CA11A3A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3" y="2487543"/>
                <a:ext cx="741405" cy="741405"/>
              </a:xfrm>
              <a:prstGeom prst="ellipse">
                <a:avLst/>
              </a:prstGeom>
              <a:blipFill>
                <a:blip r:embed="rId3"/>
                <a:stretch>
                  <a:fillRect l="-20339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5F79856-E34C-3247-8E50-96192B1296C4}"/>
                  </a:ext>
                </a:extLst>
              </p:cNvPr>
              <p:cNvSpPr/>
              <p:nvPr/>
            </p:nvSpPr>
            <p:spPr>
              <a:xfrm>
                <a:off x="2503733" y="3570108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5F79856-E34C-3247-8E50-96192B129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3" y="3570108"/>
                <a:ext cx="741405" cy="741405"/>
              </a:xfrm>
              <a:prstGeom prst="ellipse">
                <a:avLst/>
              </a:prstGeom>
              <a:blipFill>
                <a:blip r:embed="rId4"/>
                <a:stretch>
                  <a:fillRect l="-20339" b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2F6E8EF-9CE2-C741-A38A-82B68DE25D33}"/>
                  </a:ext>
                </a:extLst>
              </p:cNvPr>
              <p:cNvSpPr/>
              <p:nvPr/>
            </p:nvSpPr>
            <p:spPr>
              <a:xfrm>
                <a:off x="2503732" y="4652673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2F6E8EF-9CE2-C741-A38A-82B68DE25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2" y="4652673"/>
                <a:ext cx="741405" cy="741405"/>
              </a:xfrm>
              <a:prstGeom prst="ellipse">
                <a:avLst/>
              </a:prstGeom>
              <a:blipFill>
                <a:blip r:embed="rId5"/>
                <a:stretch>
                  <a:fillRect l="-20339" b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85B207-2AB3-4A46-B4E3-42DDA113FB98}"/>
                  </a:ext>
                </a:extLst>
              </p:cNvPr>
              <p:cNvSpPr/>
              <p:nvPr/>
            </p:nvSpPr>
            <p:spPr>
              <a:xfrm>
                <a:off x="4448432" y="1961031"/>
                <a:ext cx="741405" cy="7414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85B207-2AB3-4A46-B4E3-42DDA113F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2" y="1961031"/>
                <a:ext cx="741405" cy="741404"/>
              </a:xfrm>
              <a:prstGeom prst="ellipse">
                <a:avLst/>
              </a:prstGeom>
              <a:blipFill>
                <a:blip r:embed="rId6"/>
                <a:stretch>
                  <a:fillRect l="-13559"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D2BF06E-1ED0-E542-8CCF-6F94C5D2EDD7}"/>
                  </a:ext>
                </a:extLst>
              </p:cNvPr>
              <p:cNvSpPr/>
              <p:nvPr/>
            </p:nvSpPr>
            <p:spPr>
              <a:xfrm>
                <a:off x="4448430" y="2959727"/>
                <a:ext cx="741405" cy="7414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D2BF06E-1ED0-E542-8CCF-6F94C5D2E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0" y="2959727"/>
                <a:ext cx="741405" cy="741404"/>
              </a:xfrm>
              <a:prstGeom prst="ellipse">
                <a:avLst/>
              </a:prstGeom>
              <a:blipFill>
                <a:blip r:embed="rId7"/>
                <a:stretch>
                  <a:fillRect l="-13559" b="-15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770F98F-7C29-F748-9000-133F4E50B491}"/>
                  </a:ext>
                </a:extLst>
              </p:cNvPr>
              <p:cNvSpPr/>
              <p:nvPr/>
            </p:nvSpPr>
            <p:spPr>
              <a:xfrm>
                <a:off x="4448431" y="3957574"/>
                <a:ext cx="741405" cy="7414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770F98F-7C29-F748-9000-133F4E50B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1" y="3957574"/>
                <a:ext cx="741405" cy="741404"/>
              </a:xfrm>
              <a:prstGeom prst="ellipse">
                <a:avLst/>
              </a:prstGeom>
              <a:blipFill>
                <a:blip r:embed="rId8"/>
                <a:stretch>
                  <a:fillRect l="-13559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6A7885-FEE6-5F4A-8AA7-D7E2DE6465FD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245139" y="1775681"/>
            <a:ext cx="1203293" cy="55605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C14B54-2146-7D47-BE19-B5290936C67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245139" y="1775681"/>
            <a:ext cx="1203291" cy="155474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901620-4526-984F-9A7D-40D3F58D5F9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245139" y="1775681"/>
            <a:ext cx="1203291" cy="255259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B1A63F-7DB5-AD4A-B930-703CA97A032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245137" y="2331733"/>
            <a:ext cx="1203295" cy="269164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F957AF-1C7B-5445-B9EC-07C9154767E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245138" y="2331733"/>
            <a:ext cx="1203294" cy="16090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8CD30A-62AC-B343-B5C2-DC8020653AFF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245138" y="2331733"/>
            <a:ext cx="1203294" cy="52651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D63E82-64AA-2648-85A9-D13924E1DE0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3245137" y="3330429"/>
            <a:ext cx="1203293" cy="169294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1E89AF1-7C57-C445-8A5F-F617391FB78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245137" y="4328276"/>
            <a:ext cx="1203294" cy="6951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A690DC-B274-2141-8EF4-021665AED71F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245138" y="3330429"/>
            <a:ext cx="1203292" cy="6103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61BE83-BAA4-1545-98B6-92C172D0DCC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245138" y="3940811"/>
            <a:ext cx="1203293" cy="38746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96D93FC-CAF0-9746-8CEE-A0B80B978D8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245138" y="2858246"/>
            <a:ext cx="1203292" cy="4721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51264-3818-B346-9974-630376927311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245138" y="2858246"/>
            <a:ext cx="1203293" cy="147003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2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안승환</dc:creator>
  <cp:lastModifiedBy>안승환</cp:lastModifiedBy>
  <cp:revision>1</cp:revision>
  <dcterms:created xsi:type="dcterms:W3CDTF">2021-12-27T06:22:56Z</dcterms:created>
  <dcterms:modified xsi:type="dcterms:W3CDTF">2021-12-27T07:00:30Z</dcterms:modified>
</cp:coreProperties>
</file>