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안수현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나라 국기 사진을 보여주면 국가명과 수도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대륙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표준시 알려주기</a:t>
            </a: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169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tpt</cp:lastModifiedBy>
  <cp:revision>24</cp:revision>
  <dcterms:created xsi:type="dcterms:W3CDTF">2020-11-16T04:48:21Z</dcterms:created>
  <dcterms:modified xsi:type="dcterms:W3CDTF">2020-11-25T10:29:52Z</dcterms:modified>
</cp:coreProperties>
</file>