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나라 국기 사진을 보여주면 국가명과 수도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표준시 알려주기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BF902-5E7B-456E-A9D4-A9CB338DD245}"/>
              </a:ext>
            </a:extLst>
          </p:cNvPr>
          <p:cNvSpPr txBox="1"/>
          <p:nvPr/>
        </p:nvSpPr>
        <p:spPr>
          <a:xfrm>
            <a:off x="376334" y="4098870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명화 보여주면 작가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 시대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인텔리젠시아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inteligencia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28</cp:revision>
  <dcterms:created xsi:type="dcterms:W3CDTF">2020-11-16T04:48:21Z</dcterms:created>
  <dcterms:modified xsi:type="dcterms:W3CDTF">2020-11-27T01:36:10Z</dcterms:modified>
</cp:coreProperties>
</file>