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안수현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화폐를 보여주고 어느 나라의 화폐인지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어떤 인물과 사물이 그려져 있는지 알려주기</a:t>
            </a: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https://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170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tpt</cp:lastModifiedBy>
  <cp:revision>30</cp:revision>
  <dcterms:created xsi:type="dcterms:W3CDTF">2020-11-16T04:48:21Z</dcterms:created>
  <dcterms:modified xsi:type="dcterms:W3CDTF">2020-11-27T05:55:40Z</dcterms:modified>
</cp:coreProperties>
</file>