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-suhyun.github.io/templat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화폐를 보여주면 어느 나라의 화폐인지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어떤 인물이 그려져 있는지 알려주기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B7C5-442B-496E-9B94-08DD922BE6AE}"/>
              </a:ext>
            </a:extLst>
          </p:cNvPr>
          <p:cNvSpPr txBox="1"/>
          <p:nvPr/>
        </p:nvSpPr>
        <p:spPr>
          <a:xfrm>
            <a:off x="376334" y="4098870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국기 보여주면 나라 이름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표준시 알려주기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7EFB5-C4E0-4254-8239-A68026D4F2E8}"/>
              </a:ext>
            </a:extLst>
          </p:cNvPr>
          <p:cNvSpPr txBox="1"/>
          <p:nvPr/>
        </p:nvSpPr>
        <p:spPr>
          <a:xfrm>
            <a:off x="376333" y="467543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명화 보여주면 </a:t>
            </a:r>
            <a:r>
              <a:rPr lang="ko-KR" altLang="en-US" sz="1600" dirty="0" err="1">
                <a:latin typeface="+mn-ea"/>
              </a:rPr>
              <a:t>작품명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작가와 시대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Moneda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모네다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스페인어로 화폐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돈이라는 뜻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화폐를 보여주면 명칭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사용 국가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인물을 알려준다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dirty="0">
                <a:hlinkClick r:id="rId2"/>
              </a:rPr>
              <a:t>https://an-suhyun.github.io/template/</a:t>
            </a:r>
            <a:endParaRPr lang="en-US" altLang="ko-KR" dirty="0"/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214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40</cp:revision>
  <dcterms:created xsi:type="dcterms:W3CDTF">2020-11-16T04:48:21Z</dcterms:created>
  <dcterms:modified xsi:type="dcterms:W3CDTF">2020-11-27T07:35:51Z</dcterms:modified>
</cp:coreProperties>
</file>