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22"/>
  </p:notesMasterIdLst>
  <p:sldIdLst>
    <p:sldId id="302" r:id="rId2"/>
    <p:sldId id="304" r:id="rId3"/>
    <p:sldId id="298" r:id="rId4"/>
    <p:sldId id="299" r:id="rId5"/>
    <p:sldId id="282" r:id="rId6"/>
    <p:sldId id="283" r:id="rId7"/>
    <p:sldId id="285" r:id="rId8"/>
    <p:sldId id="286" r:id="rId9"/>
    <p:sldId id="297" r:id="rId10"/>
    <p:sldId id="296" r:id="rId11"/>
    <p:sldId id="287" r:id="rId12"/>
    <p:sldId id="288" r:id="rId13"/>
    <p:sldId id="290" r:id="rId14"/>
    <p:sldId id="292" r:id="rId15"/>
    <p:sldId id="293" r:id="rId16"/>
    <p:sldId id="294" r:id="rId17"/>
    <p:sldId id="295" r:id="rId18"/>
    <p:sldId id="300" r:id="rId19"/>
    <p:sldId id="301" r:id="rId20"/>
    <p:sldId id="30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21D24-3451-41F3-887C-91708ED2556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BB01E-8F46-4688-B178-1219A627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71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0B9DFCC-95A0-4E33-B2AC-5573957B1B3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A1F3016-713B-47C6-90B4-3F57C64B69E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53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DFCC-95A0-4E33-B2AC-5573957B1B3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3016-713B-47C6-90B4-3F57C64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DFCC-95A0-4E33-B2AC-5573957B1B3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3016-713B-47C6-90B4-3F57C64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0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DFCC-95A0-4E33-B2AC-5573957B1B3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3016-713B-47C6-90B4-3F57C64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3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DFCC-95A0-4E33-B2AC-5573957B1B3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3016-713B-47C6-90B4-3F57C64B69E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60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DFCC-95A0-4E33-B2AC-5573957B1B3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3016-713B-47C6-90B4-3F57C64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4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DFCC-95A0-4E33-B2AC-5573957B1B3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3016-713B-47C6-90B4-3F57C64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DFCC-95A0-4E33-B2AC-5573957B1B3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3016-713B-47C6-90B4-3F57C64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3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DFCC-95A0-4E33-B2AC-5573957B1B3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3016-713B-47C6-90B4-3F57C64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5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DFCC-95A0-4E33-B2AC-5573957B1B3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3016-713B-47C6-90B4-3F57C64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8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DFCC-95A0-4E33-B2AC-5573957B1B3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3016-713B-47C6-90B4-3F57C64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5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0B9DFCC-95A0-4E33-B2AC-5573957B1B3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A1F3016-713B-47C6-90B4-3F57C64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4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a Communication System in MATLAB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Adam Chapman and Ryan Gill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6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SRRC Matched Filter Response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2283864"/>
            <a:ext cx="4754563" cy="356979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7450" y="2283864"/>
            <a:ext cx="4754563" cy="35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6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Response of Zero Forcing Equalizer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2282048"/>
            <a:ext cx="4754563" cy="357342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7450" y="2282048"/>
            <a:ext cx="4754563" cy="357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2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Eye Diagrams After ZF Equalizer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Half Sine Pulse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68655" y="2720975"/>
            <a:ext cx="4503253" cy="338455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Square Root Raised Cosine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95749" y="2719388"/>
            <a:ext cx="4501140" cy="338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1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Frequency Response of MMSE Equalizer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Noise Power = 0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68655" y="2720975"/>
            <a:ext cx="4503253" cy="338455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Noise Power = 1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95749" y="2719388"/>
            <a:ext cx="4501140" cy="338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0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Impulse Response of MMSE Equalizer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9855" y="2057400"/>
            <a:ext cx="537895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8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Eye Diagrams After MMSE Equalizer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Half Sine Pulse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68655" y="2720975"/>
            <a:ext cx="4503253" cy="338455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Square Root Raised Cosine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95749" y="2719388"/>
            <a:ext cx="4501140" cy="338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Recovered Images (ZF Equalizer)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6282" y="2148112"/>
            <a:ext cx="2582337" cy="20318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002" y="2153473"/>
            <a:ext cx="2603993" cy="2048931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378" y="2182426"/>
            <a:ext cx="2567698" cy="2019978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096" y="4637428"/>
            <a:ext cx="2579726" cy="2029440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4003" y="4637428"/>
            <a:ext cx="2603993" cy="20485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3177" y="4665189"/>
            <a:ext cx="2572504" cy="20207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75662" y="181309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Noise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66846" y="184323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Noise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825439" y="1864151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Noise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57171" y="4297719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Noise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08419" y="4349784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 Noise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95699" y="4327974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 Noise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38200" y="283305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HSP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3922" y="5393327"/>
            <a:ext cx="661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SRRC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9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HSP, Noise Power = 0.1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Zero Forcing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69144" y="2720975"/>
            <a:ext cx="4302275" cy="338455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MMSE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96190" y="2719388"/>
            <a:ext cx="4300257" cy="338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4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Transmitting HSP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2283864"/>
            <a:ext cx="4754563" cy="356979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7450" y="2283864"/>
            <a:ext cx="4754563" cy="35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2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Transmitting HSP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2283864"/>
            <a:ext cx="4754563" cy="356979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7450" y="2283864"/>
            <a:ext cx="4754563" cy="35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9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154" y="2316480"/>
            <a:ext cx="8763212" cy="363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79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9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HSP Response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2283864"/>
            <a:ext cx="4754563" cy="356979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7450" y="2283864"/>
            <a:ext cx="4754563" cy="35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8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SRRC Response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2283864"/>
            <a:ext cx="4754563" cy="356979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7450" y="2283864"/>
            <a:ext cx="4754563" cy="35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Transmission Eye Diagrams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2207601"/>
            <a:ext cx="4754563" cy="372232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7450" y="2207601"/>
            <a:ext cx="4754563" cy="372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4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Responses of Channel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2282048"/>
            <a:ext cx="4754563" cy="357342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7450" y="2282048"/>
            <a:ext cx="4754563" cy="357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0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Eye Diagrams After Channel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Half Sine Pulse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69212" y="2720975"/>
            <a:ext cx="4502139" cy="338455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Square Root Raised Cosine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96305" y="2719388"/>
            <a:ext cx="4500027" cy="338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9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Eye Diagrams After Channel with Noise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Half Sine Pulse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68655" y="2720975"/>
            <a:ext cx="4503253" cy="338455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Square Root Raised Cosine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95749" y="2719388"/>
            <a:ext cx="4501140" cy="338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8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HSP Matched Filter Response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2283864"/>
            <a:ext cx="4754563" cy="356979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7450" y="2283864"/>
            <a:ext cx="4754563" cy="35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100</TotalTime>
  <Words>137</Words>
  <Application>Microsoft Office PowerPoint</Application>
  <PresentationFormat>Widescreen</PresentationFormat>
  <Paragraphs>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Corbel</vt:lpstr>
      <vt:lpstr>Basis</vt:lpstr>
      <vt:lpstr>Modeling a Communication System in MATLAB</vt:lpstr>
      <vt:lpstr>System Overview</vt:lpstr>
      <vt:lpstr>HSP Response</vt:lpstr>
      <vt:lpstr>SRRC Response</vt:lpstr>
      <vt:lpstr>Transmission Eye Diagrams</vt:lpstr>
      <vt:lpstr>Responses of Channel</vt:lpstr>
      <vt:lpstr>Eye Diagrams After Channel</vt:lpstr>
      <vt:lpstr>Eye Diagrams After Channel with Noise</vt:lpstr>
      <vt:lpstr>HSP Matched Filter Response</vt:lpstr>
      <vt:lpstr>SRRC Matched Filter Response</vt:lpstr>
      <vt:lpstr>Response of Zero Forcing Equalizer</vt:lpstr>
      <vt:lpstr>Eye Diagrams After ZF Equalizer</vt:lpstr>
      <vt:lpstr>Frequency Response of MMSE Equalizer</vt:lpstr>
      <vt:lpstr>Impulse Response of MMSE Equalizer</vt:lpstr>
      <vt:lpstr>Eye Diagrams After MMSE Equalizer</vt:lpstr>
      <vt:lpstr>Recovered Images (ZF Equalizer)</vt:lpstr>
      <vt:lpstr>HSP, Noise Power = 0.1</vt:lpstr>
      <vt:lpstr>Transmitting HSP</vt:lpstr>
      <vt:lpstr>Transmitting HSP</vt:lpstr>
      <vt:lpstr>Questions?</vt:lpstr>
    </vt:vector>
  </TitlesOfParts>
  <Company>Tufts University CS and ECE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P.. Gill</dc:creator>
  <cp:lastModifiedBy>Ryan P.. Gill</cp:lastModifiedBy>
  <cp:revision>18</cp:revision>
  <dcterms:created xsi:type="dcterms:W3CDTF">2016-12-09T18:03:50Z</dcterms:created>
  <dcterms:modified xsi:type="dcterms:W3CDTF">2016-12-09T19:48:10Z</dcterms:modified>
</cp:coreProperties>
</file>