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2"/>
  </p:notesMasterIdLst>
  <p:sldIdLst>
    <p:sldId id="302" r:id="rId2"/>
    <p:sldId id="304" r:id="rId3"/>
    <p:sldId id="298" r:id="rId4"/>
    <p:sldId id="299" r:id="rId5"/>
    <p:sldId id="282" r:id="rId6"/>
    <p:sldId id="283" r:id="rId7"/>
    <p:sldId id="285" r:id="rId8"/>
    <p:sldId id="286" r:id="rId9"/>
    <p:sldId id="305" r:id="rId10"/>
    <p:sldId id="306" r:id="rId11"/>
    <p:sldId id="287" r:id="rId12"/>
    <p:sldId id="288" r:id="rId13"/>
    <p:sldId id="290" r:id="rId14"/>
    <p:sldId id="292" r:id="rId15"/>
    <p:sldId id="293" r:id="rId16"/>
    <p:sldId id="307" r:id="rId17"/>
    <p:sldId id="308" r:id="rId18"/>
    <p:sldId id="300" r:id="rId19"/>
    <p:sldId id="301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21D24-3451-41F3-887C-91708ED2556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BB01E-8F46-4688-B178-1219A627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3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0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0B9DFCC-95A0-4E33-B2AC-5573957B1B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A1F3016-713B-47C6-90B4-3F57C64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a Communication System in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Chapman and Ryan Gill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SRRC </a:t>
            </a:r>
            <a:r>
              <a:rPr lang="en-US" dirty="0" smtClean="0"/>
              <a:t>Matched Filter Response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285753"/>
            <a:ext cx="4754563" cy="356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5753"/>
            <a:ext cx="4754563" cy="3566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0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 of Zero Forcing Equalizer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285753"/>
            <a:ext cx="4754563" cy="356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5753"/>
            <a:ext cx="4754563" cy="3566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1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ZF Equalizer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6365" y="2720975"/>
            <a:ext cx="4507833" cy="33845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2" y="2719388"/>
            <a:ext cx="4510494" cy="3382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6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Response of MMSE Equalizer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Noise Power = 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8655" y="2720975"/>
            <a:ext cx="4503253" cy="33845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Noise Power = 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5749" y="2719388"/>
            <a:ext cx="4501140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Impulse Response of MMSE Equalizer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r="8030"/>
          <a:stretch/>
        </p:blipFill>
        <p:spPr bwMode="auto">
          <a:xfrm>
            <a:off x="2529177" y="2057400"/>
            <a:ext cx="7100309" cy="4038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16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MMSE Equalizer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76" y="2720975"/>
            <a:ext cx="4512611" cy="33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2" y="2719388"/>
            <a:ext cx="4510494" cy="3382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2366" y="360726"/>
            <a:ext cx="4633220" cy="364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7999" y="3447525"/>
            <a:ext cx="4633220" cy="364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42" y="360726"/>
            <a:ext cx="4633220" cy="364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350" y="3456089"/>
            <a:ext cx="4633220" cy="364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699" y="360726"/>
            <a:ext cx="4633220" cy="364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091" y="3456089"/>
            <a:ext cx="4633220" cy="364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4523" y="360726"/>
            <a:ext cx="4633220" cy="364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4523" y="3456089"/>
            <a:ext cx="463322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1607" y="369290"/>
            <a:ext cx="4633220" cy="364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25" y="369290"/>
            <a:ext cx="4633220" cy="364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91" y="369290"/>
            <a:ext cx="4633220" cy="364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523" y="369290"/>
            <a:ext cx="4633220" cy="364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37999" y="3438961"/>
            <a:ext cx="4633220" cy="364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742" y="3438961"/>
            <a:ext cx="4633220" cy="364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091" y="3438961"/>
            <a:ext cx="4633220" cy="364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4523" y="3438961"/>
            <a:ext cx="463322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Transmitting HSP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Transmitting HSP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3864"/>
            <a:ext cx="4754563" cy="3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154" y="2316480"/>
            <a:ext cx="8763212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7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HSP Response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5098"/>
            <a:ext cx="4754563" cy="35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SRRC Response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285753"/>
            <a:ext cx="4754563" cy="356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5753"/>
            <a:ext cx="4754563" cy="3566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Transmission Eye Diagrams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" r="7312"/>
          <a:stretch/>
        </p:blipFill>
        <p:spPr bwMode="auto">
          <a:xfrm>
            <a:off x="6267450" y="2283864"/>
            <a:ext cx="4754563" cy="35697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64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Responses of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5121"/>
            <a:ext cx="4754563" cy="356728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285753"/>
            <a:ext cx="4754563" cy="3566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6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Channel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6365" y="2720975"/>
            <a:ext cx="4507833" cy="33845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2" y="2719388"/>
            <a:ext cx="4510494" cy="3382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9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Eye Diagrams After Channel with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Half Sine Pulse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Square Root Raised Cosine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6365" y="2720975"/>
            <a:ext cx="4507833" cy="33845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3460" y="2719388"/>
            <a:ext cx="4505718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HSP </a:t>
            </a:r>
            <a:r>
              <a:rPr lang="en-US" dirty="0" smtClean="0"/>
              <a:t>Matched Filter Response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283864"/>
            <a:ext cx="4754563" cy="35697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85098"/>
            <a:ext cx="4754563" cy="35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108</TotalTime>
  <Words>108</Words>
  <Application>Microsoft Office PowerPoint</Application>
  <PresentationFormat>Widescreen</PresentationFormat>
  <Paragraphs>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Corbel</vt:lpstr>
      <vt:lpstr>Basis</vt:lpstr>
      <vt:lpstr>Modeling a Communication System in MATLAB</vt:lpstr>
      <vt:lpstr>System Overview</vt:lpstr>
      <vt:lpstr>HSP Response</vt:lpstr>
      <vt:lpstr>SRRC Response</vt:lpstr>
      <vt:lpstr>Transmission Eye Diagrams</vt:lpstr>
      <vt:lpstr>Responses of Channel</vt:lpstr>
      <vt:lpstr>Eye Diagrams After Channel</vt:lpstr>
      <vt:lpstr>Eye Diagrams After Channel with Noise</vt:lpstr>
      <vt:lpstr>HSP Matched Filter Response</vt:lpstr>
      <vt:lpstr>SRRC Matched Filter Response</vt:lpstr>
      <vt:lpstr>Response of Zero Forcing Equalizer</vt:lpstr>
      <vt:lpstr>Eye Diagrams After ZF Equalizer</vt:lpstr>
      <vt:lpstr>Frequency Response of MMSE Equalizer</vt:lpstr>
      <vt:lpstr>Impulse Response of MMSE Equalizer</vt:lpstr>
      <vt:lpstr>Eye Diagrams After MMSE Equalizer</vt:lpstr>
      <vt:lpstr>PowerPoint Presentation</vt:lpstr>
      <vt:lpstr>PowerPoint Presentation</vt:lpstr>
      <vt:lpstr>Transmitting HSP</vt:lpstr>
      <vt:lpstr>Transmitting HSP</vt:lpstr>
      <vt:lpstr>Questions?</vt:lpstr>
    </vt:vector>
  </TitlesOfParts>
  <Company>Tufts University CS and ECE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P.. Gill</dc:creator>
  <cp:lastModifiedBy>Ryan P.. Gill</cp:lastModifiedBy>
  <cp:revision>19</cp:revision>
  <dcterms:created xsi:type="dcterms:W3CDTF">2016-12-09T18:03:50Z</dcterms:created>
  <dcterms:modified xsi:type="dcterms:W3CDTF">2016-12-11T21:51:07Z</dcterms:modified>
</cp:coreProperties>
</file>