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1" r:id="rId3"/>
    <p:sldId id="257" r:id="rId4"/>
    <p:sldId id="270" r:id="rId5"/>
    <p:sldId id="272" r:id="rId6"/>
    <p:sldId id="273" r:id="rId7"/>
    <p:sldId id="278" r:id="rId8"/>
    <p:sldId id="280" r:id="rId9"/>
    <p:sldId id="283" r:id="rId10"/>
    <p:sldId id="284" r:id="rId11"/>
    <p:sldId id="274" r:id="rId12"/>
    <p:sldId id="277" r:id="rId13"/>
    <p:sldId id="27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7" autoAdjust="0"/>
    <p:restoredTop sz="92460" autoAdjust="0"/>
  </p:normalViewPr>
  <p:slideViewPr>
    <p:cSldViewPr snapToGrid="0">
      <p:cViewPr varScale="1">
        <p:scale>
          <a:sx n="82" d="100"/>
          <a:sy n="82" d="100"/>
        </p:scale>
        <p:origin x="6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26080-714F-4336-8B06-FBAD9CD6B23A}" type="doc">
      <dgm:prSet loTypeId="urn:microsoft.com/office/officeart/2005/8/layout/vList3" loCatId="list" qsTypeId="urn:microsoft.com/office/officeart/2005/8/quickstyle/simple5" qsCatId="simple" csTypeId="urn:microsoft.com/office/officeart/2005/8/colors/colorful5" csCatId="colorful" phldr="1"/>
      <dgm:spPr/>
    </dgm:pt>
    <dgm:pt modelId="{C65A506F-4796-4C2A-990E-D54F299D7D19}">
      <dgm:prSet phldrT="[Text]"/>
      <dgm:spPr/>
      <dgm:t>
        <a:bodyPr/>
        <a:lstStyle/>
        <a:p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Ngo </a:t>
          </a:r>
          <a:r>
            <a:rPr lang="en-US" b="1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Thien</a:t>
          </a:r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An</a:t>
          </a:r>
          <a:endParaRPr lang="en-US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2144B56F-9FBF-4429-A86C-A6C9C594C891}" type="parTrans" cxnId="{C4E1BAF5-B7A2-4747-9C19-BBA0CE44D7EC}">
      <dgm:prSet/>
      <dgm:spPr/>
      <dgm:t>
        <a:bodyPr/>
        <a:lstStyle/>
        <a:p>
          <a:endParaRPr lang="en-US"/>
        </a:p>
      </dgm:t>
    </dgm:pt>
    <dgm:pt modelId="{76D2C47A-A2D1-471C-82B8-D6BD3C04CB5A}" type="sibTrans" cxnId="{C4E1BAF5-B7A2-4747-9C19-BBA0CE44D7EC}">
      <dgm:prSet/>
      <dgm:spPr/>
      <dgm:t>
        <a:bodyPr/>
        <a:lstStyle/>
        <a:p>
          <a:endParaRPr lang="en-US"/>
        </a:p>
      </dgm:t>
    </dgm:pt>
    <dgm:pt modelId="{E9E1BAE3-6B30-4623-806E-BA5CD4FF4707}">
      <dgm:prSet phldrT="[Text]"/>
      <dgm:spPr/>
      <dgm:t>
        <a:bodyPr/>
        <a:lstStyle/>
        <a:p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Vo Van Duc</a:t>
          </a:r>
          <a:endParaRPr lang="en-US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256044D7-B017-4EA0-92D3-68D312A6F374}" type="parTrans" cxnId="{D26BD5B1-4A75-44B9-BA22-EFBE34BDDE42}">
      <dgm:prSet/>
      <dgm:spPr/>
      <dgm:t>
        <a:bodyPr/>
        <a:lstStyle/>
        <a:p>
          <a:endParaRPr lang="en-US"/>
        </a:p>
      </dgm:t>
    </dgm:pt>
    <dgm:pt modelId="{EE4CB8D5-216C-4BC6-99A1-49C5510E220B}" type="sibTrans" cxnId="{D26BD5B1-4A75-44B9-BA22-EFBE34BDDE42}">
      <dgm:prSet/>
      <dgm:spPr/>
      <dgm:t>
        <a:bodyPr/>
        <a:lstStyle/>
        <a:p>
          <a:endParaRPr lang="en-US"/>
        </a:p>
      </dgm:t>
    </dgm:pt>
    <dgm:pt modelId="{BA06C07E-D55D-4A1D-8BE7-31DF2E5B2F70}">
      <dgm:prSet phldrT="[Text]"/>
      <dgm:spPr/>
      <dgm:t>
        <a:bodyPr/>
        <a:lstStyle/>
        <a:p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Nguyen </a:t>
          </a:r>
          <a:r>
            <a:rPr lang="en-US" b="1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Dinh</a:t>
          </a:r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Minh Duc</a:t>
          </a:r>
          <a:endParaRPr lang="en-US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7799514D-7175-4B68-87F6-DA52801F65FB}" type="sibTrans" cxnId="{8163BC3E-66B1-4E1B-BFD8-384AFB3BA91C}">
      <dgm:prSet/>
      <dgm:spPr/>
      <dgm:t>
        <a:bodyPr/>
        <a:lstStyle/>
        <a:p>
          <a:endParaRPr lang="en-US"/>
        </a:p>
      </dgm:t>
    </dgm:pt>
    <dgm:pt modelId="{151D0FE1-7894-4898-8119-66C7C33E5A05}" type="parTrans" cxnId="{8163BC3E-66B1-4E1B-BFD8-384AFB3BA91C}">
      <dgm:prSet/>
      <dgm:spPr/>
      <dgm:t>
        <a:bodyPr/>
        <a:lstStyle/>
        <a:p>
          <a:endParaRPr lang="en-US"/>
        </a:p>
      </dgm:t>
    </dgm:pt>
    <dgm:pt modelId="{EDDAB771-5AD0-4AAE-86CF-9D208DF1DD23}">
      <dgm:prSet phldrT="[Text]"/>
      <dgm:spPr/>
      <dgm:t>
        <a:bodyPr/>
        <a:lstStyle/>
        <a:p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Nguyen Thanh </a:t>
          </a:r>
          <a:r>
            <a:rPr lang="en-US" b="1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Kien</a:t>
          </a:r>
          <a:endParaRPr lang="en-US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5EFB6BCF-3B34-4714-AD6B-8C076430B2B8}" type="parTrans" cxnId="{1A4C41CF-9679-45DF-A572-90239DC89055}">
      <dgm:prSet/>
      <dgm:spPr/>
      <dgm:t>
        <a:bodyPr/>
        <a:lstStyle/>
        <a:p>
          <a:endParaRPr lang="en-US"/>
        </a:p>
      </dgm:t>
    </dgm:pt>
    <dgm:pt modelId="{1F662B6A-B779-4967-BD2F-D1533EAB431D}" type="sibTrans" cxnId="{1A4C41CF-9679-45DF-A572-90239DC89055}">
      <dgm:prSet/>
      <dgm:spPr/>
      <dgm:t>
        <a:bodyPr/>
        <a:lstStyle/>
        <a:p>
          <a:endParaRPr lang="en-US"/>
        </a:p>
      </dgm:t>
    </dgm:pt>
    <dgm:pt modelId="{B12502E5-526C-4BF3-897C-6B1D12FB80B0}">
      <dgm:prSet phldrT="[Text]"/>
      <dgm:spPr/>
      <dgm:t>
        <a:bodyPr/>
        <a:lstStyle/>
        <a:p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Doan Thanh Nhan</a:t>
          </a:r>
          <a:endParaRPr lang="en-US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61D03BC9-0ABE-4FA1-8DD2-945A337B3A2E}" type="parTrans" cxnId="{8A7CBE2D-C0CB-49B8-ADE2-F8CED835B55A}">
      <dgm:prSet/>
      <dgm:spPr/>
      <dgm:t>
        <a:bodyPr/>
        <a:lstStyle/>
        <a:p>
          <a:endParaRPr lang="en-US"/>
        </a:p>
      </dgm:t>
    </dgm:pt>
    <dgm:pt modelId="{50B525E5-0EF1-46CF-97EB-332862DF8084}" type="sibTrans" cxnId="{8A7CBE2D-C0CB-49B8-ADE2-F8CED835B55A}">
      <dgm:prSet/>
      <dgm:spPr/>
      <dgm:t>
        <a:bodyPr/>
        <a:lstStyle/>
        <a:p>
          <a:endParaRPr lang="en-US"/>
        </a:p>
      </dgm:t>
    </dgm:pt>
    <dgm:pt modelId="{F08FEBC8-2421-4E4F-8048-74DFB422909C}" type="pres">
      <dgm:prSet presAssocID="{1F526080-714F-4336-8B06-FBAD9CD6B23A}" presName="linearFlow" presStyleCnt="0">
        <dgm:presLayoutVars>
          <dgm:dir/>
          <dgm:resizeHandles val="exact"/>
        </dgm:presLayoutVars>
      </dgm:prSet>
      <dgm:spPr/>
    </dgm:pt>
    <dgm:pt modelId="{5E328A78-8F3D-4C8C-874E-79327BB58B1A}" type="pres">
      <dgm:prSet presAssocID="{C65A506F-4796-4C2A-990E-D54F299D7D19}" presName="composite" presStyleCnt="0"/>
      <dgm:spPr/>
    </dgm:pt>
    <dgm:pt modelId="{CC051851-A531-49B9-867C-3269985FE309}" type="pres">
      <dgm:prSet presAssocID="{C65A506F-4796-4C2A-990E-D54F299D7D19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B40EB6-1CC8-4A9B-A350-7E5483E4DD76}" type="pres">
      <dgm:prSet presAssocID="{C65A506F-4796-4C2A-990E-D54F299D7D19}" presName="txShp" presStyleLbl="node1" presStyleIdx="0" presStyleCnt="5">
        <dgm:presLayoutVars>
          <dgm:bulletEnabled val="1"/>
        </dgm:presLayoutVars>
      </dgm:prSet>
      <dgm:spPr/>
    </dgm:pt>
    <dgm:pt modelId="{CA8D627E-89F7-4AF2-B93C-5C9189FF51F0}" type="pres">
      <dgm:prSet presAssocID="{76D2C47A-A2D1-471C-82B8-D6BD3C04CB5A}" presName="spacing" presStyleCnt="0"/>
      <dgm:spPr/>
    </dgm:pt>
    <dgm:pt modelId="{9502900B-8106-420D-A11E-7C6125B3A681}" type="pres">
      <dgm:prSet presAssocID="{E9E1BAE3-6B30-4623-806E-BA5CD4FF4707}" presName="composite" presStyleCnt="0"/>
      <dgm:spPr/>
    </dgm:pt>
    <dgm:pt modelId="{920CABA4-2788-4A95-AAD0-E1793A53962D}" type="pres">
      <dgm:prSet presAssocID="{E9E1BAE3-6B30-4623-806E-BA5CD4FF4707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DB1CB90-46F5-4729-826E-1A6259957C68}" type="pres">
      <dgm:prSet presAssocID="{E9E1BAE3-6B30-4623-806E-BA5CD4FF4707}" presName="txShp" presStyleLbl="node1" presStyleIdx="1" presStyleCnt="5">
        <dgm:presLayoutVars>
          <dgm:bulletEnabled val="1"/>
        </dgm:presLayoutVars>
      </dgm:prSet>
      <dgm:spPr/>
    </dgm:pt>
    <dgm:pt modelId="{1C0C76E3-1076-453A-A534-31C1C245F783}" type="pres">
      <dgm:prSet presAssocID="{EE4CB8D5-216C-4BC6-99A1-49C5510E220B}" presName="spacing" presStyleCnt="0"/>
      <dgm:spPr/>
    </dgm:pt>
    <dgm:pt modelId="{54EBC2F1-F591-4147-AEF3-0DE45132D453}" type="pres">
      <dgm:prSet presAssocID="{BA06C07E-D55D-4A1D-8BE7-31DF2E5B2F70}" presName="composite" presStyleCnt="0"/>
      <dgm:spPr/>
    </dgm:pt>
    <dgm:pt modelId="{035224A8-18B8-44DF-929E-D230408A98A9}" type="pres">
      <dgm:prSet presAssocID="{BA06C07E-D55D-4A1D-8BE7-31DF2E5B2F70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045C3D-4969-408B-90AC-26DE98363D24}" type="pres">
      <dgm:prSet presAssocID="{BA06C07E-D55D-4A1D-8BE7-31DF2E5B2F7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15701-1582-4250-8F80-E3A68BFD22E5}" type="pres">
      <dgm:prSet presAssocID="{7799514D-7175-4B68-87F6-DA52801F65FB}" presName="spacing" presStyleCnt="0"/>
      <dgm:spPr/>
    </dgm:pt>
    <dgm:pt modelId="{65FCCC4E-C242-4A89-B52F-1A39A7749BB1}" type="pres">
      <dgm:prSet presAssocID="{EDDAB771-5AD0-4AAE-86CF-9D208DF1DD23}" presName="composite" presStyleCnt="0"/>
      <dgm:spPr/>
    </dgm:pt>
    <dgm:pt modelId="{985B27DF-E022-4693-B9B5-79B76F07CC95}" type="pres">
      <dgm:prSet presAssocID="{EDDAB771-5AD0-4AAE-86CF-9D208DF1DD23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3194BF1-DBA7-4FED-B4AB-3AE448E13A91}" type="pres">
      <dgm:prSet presAssocID="{EDDAB771-5AD0-4AAE-86CF-9D208DF1DD2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28AD4-2F90-43FD-913B-06DEBA774548}" type="pres">
      <dgm:prSet presAssocID="{1F662B6A-B779-4967-BD2F-D1533EAB431D}" presName="spacing" presStyleCnt="0"/>
      <dgm:spPr/>
    </dgm:pt>
    <dgm:pt modelId="{F978E0D1-37B1-4175-96D2-2C6DC9F8F0B8}" type="pres">
      <dgm:prSet presAssocID="{B12502E5-526C-4BF3-897C-6B1D12FB80B0}" presName="composite" presStyleCnt="0"/>
      <dgm:spPr/>
    </dgm:pt>
    <dgm:pt modelId="{12F492AC-E165-47A8-A2F9-BB7C5ED3A15A}" type="pres">
      <dgm:prSet presAssocID="{B12502E5-526C-4BF3-897C-6B1D12FB80B0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5C0A7B02-ED5F-479C-9E97-0667E5D3B1CA}" type="pres">
      <dgm:prSet presAssocID="{B12502E5-526C-4BF3-897C-6B1D12FB80B0}" presName="txShp" presStyleLbl="node1" presStyleIdx="4" presStyleCnt="5">
        <dgm:presLayoutVars>
          <dgm:bulletEnabled val="1"/>
        </dgm:presLayoutVars>
      </dgm:prSet>
      <dgm:spPr/>
    </dgm:pt>
  </dgm:ptLst>
  <dgm:cxnLst>
    <dgm:cxn modelId="{1A4C41CF-9679-45DF-A572-90239DC89055}" srcId="{1F526080-714F-4336-8B06-FBAD9CD6B23A}" destId="{EDDAB771-5AD0-4AAE-86CF-9D208DF1DD23}" srcOrd="3" destOrd="0" parTransId="{5EFB6BCF-3B34-4714-AD6B-8C076430B2B8}" sibTransId="{1F662B6A-B779-4967-BD2F-D1533EAB431D}"/>
    <dgm:cxn modelId="{8A7CBE2D-C0CB-49B8-ADE2-F8CED835B55A}" srcId="{1F526080-714F-4336-8B06-FBAD9CD6B23A}" destId="{B12502E5-526C-4BF3-897C-6B1D12FB80B0}" srcOrd="4" destOrd="0" parTransId="{61D03BC9-0ABE-4FA1-8DD2-945A337B3A2E}" sibTransId="{50B525E5-0EF1-46CF-97EB-332862DF8084}"/>
    <dgm:cxn modelId="{D26BD5B1-4A75-44B9-BA22-EFBE34BDDE42}" srcId="{1F526080-714F-4336-8B06-FBAD9CD6B23A}" destId="{E9E1BAE3-6B30-4623-806E-BA5CD4FF4707}" srcOrd="1" destOrd="0" parTransId="{256044D7-B017-4EA0-92D3-68D312A6F374}" sibTransId="{EE4CB8D5-216C-4BC6-99A1-49C5510E220B}"/>
    <dgm:cxn modelId="{B7DFBA5B-D001-4E17-9B16-99748091EDBB}" type="presOf" srcId="{C65A506F-4796-4C2A-990E-D54F299D7D19}" destId="{05B40EB6-1CC8-4A9B-A350-7E5483E4DD76}" srcOrd="0" destOrd="0" presId="urn:microsoft.com/office/officeart/2005/8/layout/vList3"/>
    <dgm:cxn modelId="{50977060-29AE-4E8C-B7AE-76AFFE606097}" type="presOf" srcId="{E9E1BAE3-6B30-4623-806E-BA5CD4FF4707}" destId="{7DB1CB90-46F5-4729-826E-1A6259957C68}" srcOrd="0" destOrd="0" presId="urn:microsoft.com/office/officeart/2005/8/layout/vList3"/>
    <dgm:cxn modelId="{9B8B0C9D-542D-408F-9A69-5D99484C777B}" type="presOf" srcId="{B12502E5-526C-4BF3-897C-6B1D12FB80B0}" destId="{5C0A7B02-ED5F-479C-9E97-0667E5D3B1CA}" srcOrd="0" destOrd="0" presId="urn:microsoft.com/office/officeart/2005/8/layout/vList3"/>
    <dgm:cxn modelId="{4EA85F41-53D4-4481-B2AE-5EE7911DB6BF}" type="presOf" srcId="{BA06C07E-D55D-4A1D-8BE7-31DF2E5B2F70}" destId="{05045C3D-4969-408B-90AC-26DE98363D24}" srcOrd="0" destOrd="0" presId="urn:microsoft.com/office/officeart/2005/8/layout/vList3"/>
    <dgm:cxn modelId="{6130E13A-59D7-4A0E-B88E-0764A21593BF}" type="presOf" srcId="{EDDAB771-5AD0-4AAE-86CF-9D208DF1DD23}" destId="{43194BF1-DBA7-4FED-B4AB-3AE448E13A91}" srcOrd="0" destOrd="0" presId="urn:microsoft.com/office/officeart/2005/8/layout/vList3"/>
    <dgm:cxn modelId="{C4E1BAF5-B7A2-4747-9C19-BBA0CE44D7EC}" srcId="{1F526080-714F-4336-8B06-FBAD9CD6B23A}" destId="{C65A506F-4796-4C2A-990E-D54F299D7D19}" srcOrd="0" destOrd="0" parTransId="{2144B56F-9FBF-4429-A86C-A6C9C594C891}" sibTransId="{76D2C47A-A2D1-471C-82B8-D6BD3C04CB5A}"/>
    <dgm:cxn modelId="{8163BC3E-66B1-4E1B-BFD8-384AFB3BA91C}" srcId="{1F526080-714F-4336-8B06-FBAD9CD6B23A}" destId="{BA06C07E-D55D-4A1D-8BE7-31DF2E5B2F70}" srcOrd="2" destOrd="0" parTransId="{151D0FE1-7894-4898-8119-66C7C33E5A05}" sibTransId="{7799514D-7175-4B68-87F6-DA52801F65FB}"/>
    <dgm:cxn modelId="{880F7CC5-5106-4AB4-A47C-B8F5A8B3DCCA}" type="presOf" srcId="{1F526080-714F-4336-8B06-FBAD9CD6B23A}" destId="{F08FEBC8-2421-4E4F-8048-74DFB422909C}" srcOrd="0" destOrd="0" presId="urn:microsoft.com/office/officeart/2005/8/layout/vList3"/>
    <dgm:cxn modelId="{95969D4A-3D07-448A-BB01-2CB8F83763B3}" type="presParOf" srcId="{F08FEBC8-2421-4E4F-8048-74DFB422909C}" destId="{5E328A78-8F3D-4C8C-874E-79327BB58B1A}" srcOrd="0" destOrd="0" presId="urn:microsoft.com/office/officeart/2005/8/layout/vList3"/>
    <dgm:cxn modelId="{92D7F629-4AEB-469F-A149-9792A37C6C64}" type="presParOf" srcId="{5E328A78-8F3D-4C8C-874E-79327BB58B1A}" destId="{CC051851-A531-49B9-867C-3269985FE309}" srcOrd="0" destOrd="0" presId="urn:microsoft.com/office/officeart/2005/8/layout/vList3"/>
    <dgm:cxn modelId="{5ECFFCF6-56B9-48B8-9BE9-3B76477308D6}" type="presParOf" srcId="{5E328A78-8F3D-4C8C-874E-79327BB58B1A}" destId="{05B40EB6-1CC8-4A9B-A350-7E5483E4DD76}" srcOrd="1" destOrd="0" presId="urn:microsoft.com/office/officeart/2005/8/layout/vList3"/>
    <dgm:cxn modelId="{FD73F4C3-CF8C-48F6-893C-C46217B2D8B9}" type="presParOf" srcId="{F08FEBC8-2421-4E4F-8048-74DFB422909C}" destId="{CA8D627E-89F7-4AF2-B93C-5C9189FF51F0}" srcOrd="1" destOrd="0" presId="urn:microsoft.com/office/officeart/2005/8/layout/vList3"/>
    <dgm:cxn modelId="{CC9E64CB-7B74-4B4C-925A-1C0EABA91C2C}" type="presParOf" srcId="{F08FEBC8-2421-4E4F-8048-74DFB422909C}" destId="{9502900B-8106-420D-A11E-7C6125B3A681}" srcOrd="2" destOrd="0" presId="urn:microsoft.com/office/officeart/2005/8/layout/vList3"/>
    <dgm:cxn modelId="{161096D2-632C-4CBA-8702-8211BEB83426}" type="presParOf" srcId="{9502900B-8106-420D-A11E-7C6125B3A681}" destId="{920CABA4-2788-4A95-AAD0-E1793A53962D}" srcOrd="0" destOrd="0" presId="urn:microsoft.com/office/officeart/2005/8/layout/vList3"/>
    <dgm:cxn modelId="{5C90599E-7FDC-421B-AB11-2976C3E7E18A}" type="presParOf" srcId="{9502900B-8106-420D-A11E-7C6125B3A681}" destId="{7DB1CB90-46F5-4729-826E-1A6259957C68}" srcOrd="1" destOrd="0" presId="urn:microsoft.com/office/officeart/2005/8/layout/vList3"/>
    <dgm:cxn modelId="{0D4FEE35-DD63-4DB7-9292-339692BA75DA}" type="presParOf" srcId="{F08FEBC8-2421-4E4F-8048-74DFB422909C}" destId="{1C0C76E3-1076-453A-A534-31C1C245F783}" srcOrd="3" destOrd="0" presId="urn:microsoft.com/office/officeart/2005/8/layout/vList3"/>
    <dgm:cxn modelId="{4BF7610E-214F-4645-9BF6-F8793332692E}" type="presParOf" srcId="{F08FEBC8-2421-4E4F-8048-74DFB422909C}" destId="{54EBC2F1-F591-4147-AEF3-0DE45132D453}" srcOrd="4" destOrd="0" presId="urn:microsoft.com/office/officeart/2005/8/layout/vList3"/>
    <dgm:cxn modelId="{B099EDC4-E92C-4C9E-86CF-A45A73FCE5FE}" type="presParOf" srcId="{54EBC2F1-F591-4147-AEF3-0DE45132D453}" destId="{035224A8-18B8-44DF-929E-D230408A98A9}" srcOrd="0" destOrd="0" presId="urn:microsoft.com/office/officeart/2005/8/layout/vList3"/>
    <dgm:cxn modelId="{74334EF9-9154-413F-BA43-D492F0CBDAB2}" type="presParOf" srcId="{54EBC2F1-F591-4147-AEF3-0DE45132D453}" destId="{05045C3D-4969-408B-90AC-26DE98363D24}" srcOrd="1" destOrd="0" presId="urn:microsoft.com/office/officeart/2005/8/layout/vList3"/>
    <dgm:cxn modelId="{7A6E8FEA-4656-4E9C-ABAB-F8AC823A2A48}" type="presParOf" srcId="{F08FEBC8-2421-4E4F-8048-74DFB422909C}" destId="{A9715701-1582-4250-8F80-E3A68BFD22E5}" srcOrd="5" destOrd="0" presId="urn:microsoft.com/office/officeart/2005/8/layout/vList3"/>
    <dgm:cxn modelId="{BB0DCED9-9AA0-4554-9A7B-C15FF1AEC1A8}" type="presParOf" srcId="{F08FEBC8-2421-4E4F-8048-74DFB422909C}" destId="{65FCCC4E-C242-4A89-B52F-1A39A7749BB1}" srcOrd="6" destOrd="0" presId="urn:microsoft.com/office/officeart/2005/8/layout/vList3"/>
    <dgm:cxn modelId="{26A178B9-197D-49BC-8492-3BCDD3630449}" type="presParOf" srcId="{65FCCC4E-C242-4A89-B52F-1A39A7749BB1}" destId="{985B27DF-E022-4693-B9B5-79B76F07CC95}" srcOrd="0" destOrd="0" presId="urn:microsoft.com/office/officeart/2005/8/layout/vList3"/>
    <dgm:cxn modelId="{EA72B693-12E2-4F65-B5A2-98407F4495E3}" type="presParOf" srcId="{65FCCC4E-C242-4A89-B52F-1A39A7749BB1}" destId="{43194BF1-DBA7-4FED-B4AB-3AE448E13A91}" srcOrd="1" destOrd="0" presId="urn:microsoft.com/office/officeart/2005/8/layout/vList3"/>
    <dgm:cxn modelId="{D7FF5C24-2775-4A2E-BC36-679F5C97A937}" type="presParOf" srcId="{F08FEBC8-2421-4E4F-8048-74DFB422909C}" destId="{D5D28AD4-2F90-43FD-913B-06DEBA774548}" srcOrd="7" destOrd="0" presId="urn:microsoft.com/office/officeart/2005/8/layout/vList3"/>
    <dgm:cxn modelId="{1D017200-32B5-4A4B-A11E-662CCCF5A5F3}" type="presParOf" srcId="{F08FEBC8-2421-4E4F-8048-74DFB422909C}" destId="{F978E0D1-37B1-4175-96D2-2C6DC9F8F0B8}" srcOrd="8" destOrd="0" presId="urn:microsoft.com/office/officeart/2005/8/layout/vList3"/>
    <dgm:cxn modelId="{F4C72312-86FB-44F8-92DA-A6FC066F166B}" type="presParOf" srcId="{F978E0D1-37B1-4175-96D2-2C6DC9F8F0B8}" destId="{12F492AC-E165-47A8-A2F9-BB7C5ED3A15A}" srcOrd="0" destOrd="0" presId="urn:microsoft.com/office/officeart/2005/8/layout/vList3"/>
    <dgm:cxn modelId="{CFD1B4C3-325D-4077-BDD7-9FB6CD0389A4}" type="presParOf" srcId="{F978E0D1-37B1-4175-96D2-2C6DC9F8F0B8}" destId="{5C0A7B02-ED5F-479C-9E97-0667E5D3B1C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40EB6-1CC8-4A9B-A350-7E5483E4DD76}">
      <dsp:nvSpPr>
        <dsp:cNvPr id="0" name=""/>
        <dsp:cNvSpPr/>
      </dsp:nvSpPr>
      <dsp:spPr>
        <a:xfrm rot="10800000">
          <a:off x="1133259" y="578"/>
          <a:ext cx="4053840" cy="44871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787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Ngo </a:t>
          </a:r>
          <a:r>
            <a:rPr lang="en-US" sz="2000" b="1" kern="1200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Thien</a:t>
          </a:r>
          <a:r>
            <a:rPr lang="en-US" sz="20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An</a:t>
          </a:r>
          <a:endParaRPr lang="en-US" sz="20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 rot="10800000">
        <a:off x="1245438" y="578"/>
        <a:ext cx="3941661" cy="448716"/>
      </dsp:txXfrm>
    </dsp:sp>
    <dsp:sp modelId="{CC051851-A531-49B9-867C-3269985FE309}">
      <dsp:nvSpPr>
        <dsp:cNvPr id="0" name=""/>
        <dsp:cNvSpPr/>
      </dsp:nvSpPr>
      <dsp:spPr>
        <a:xfrm>
          <a:off x="908900" y="578"/>
          <a:ext cx="448716" cy="44871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DB1CB90-46F5-4729-826E-1A6259957C68}">
      <dsp:nvSpPr>
        <dsp:cNvPr id="0" name=""/>
        <dsp:cNvSpPr/>
      </dsp:nvSpPr>
      <dsp:spPr>
        <a:xfrm rot="10800000">
          <a:off x="1133259" y="583240"/>
          <a:ext cx="4053840" cy="448716"/>
        </a:xfrm>
        <a:prstGeom prst="homePlate">
          <a:avLst/>
        </a:prstGeom>
        <a:gradFill rotWithShape="0">
          <a:gsLst>
            <a:gs pos="0">
              <a:schemeClr val="accent5">
                <a:hueOff val="2042989"/>
                <a:satOff val="1394"/>
                <a:lumOff val="-3921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2042989"/>
                <a:satOff val="1394"/>
                <a:lumOff val="-3921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2042989"/>
              <a:satOff val="1394"/>
              <a:lumOff val="-3921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787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Vo Van Duc</a:t>
          </a:r>
          <a:endParaRPr lang="en-US" sz="20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 rot="10800000">
        <a:off x="1245438" y="583240"/>
        <a:ext cx="3941661" cy="448716"/>
      </dsp:txXfrm>
    </dsp:sp>
    <dsp:sp modelId="{920CABA4-2788-4A95-AAD0-E1793A53962D}">
      <dsp:nvSpPr>
        <dsp:cNvPr id="0" name=""/>
        <dsp:cNvSpPr/>
      </dsp:nvSpPr>
      <dsp:spPr>
        <a:xfrm>
          <a:off x="908900" y="583240"/>
          <a:ext cx="448716" cy="4487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2126587"/>
              <a:satOff val="-5408"/>
              <a:lumOff val="-688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5045C3D-4969-408B-90AC-26DE98363D24}">
      <dsp:nvSpPr>
        <dsp:cNvPr id="0" name=""/>
        <dsp:cNvSpPr/>
      </dsp:nvSpPr>
      <dsp:spPr>
        <a:xfrm rot="10800000">
          <a:off x="1133259" y="1165903"/>
          <a:ext cx="4053840" cy="448716"/>
        </a:xfrm>
        <a:prstGeom prst="homePlate">
          <a:avLst/>
        </a:prstGeom>
        <a:gradFill rotWithShape="0">
          <a:gsLst>
            <a:gs pos="0">
              <a:schemeClr val="accent5">
                <a:hueOff val="4085978"/>
                <a:satOff val="2788"/>
                <a:lumOff val="-7843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4085978"/>
                <a:satOff val="2788"/>
                <a:lumOff val="-7843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4085978"/>
              <a:satOff val="2788"/>
              <a:lumOff val="-7843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787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Nguyen </a:t>
          </a:r>
          <a:r>
            <a:rPr lang="en-US" sz="2000" b="1" kern="1200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Dinh</a:t>
          </a:r>
          <a:r>
            <a:rPr lang="en-US" sz="20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Minh Duc</a:t>
          </a:r>
          <a:endParaRPr lang="en-US" sz="20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 rot="10800000">
        <a:off x="1245438" y="1165903"/>
        <a:ext cx="3941661" cy="448716"/>
      </dsp:txXfrm>
    </dsp:sp>
    <dsp:sp modelId="{035224A8-18B8-44DF-929E-D230408A98A9}">
      <dsp:nvSpPr>
        <dsp:cNvPr id="0" name=""/>
        <dsp:cNvSpPr/>
      </dsp:nvSpPr>
      <dsp:spPr>
        <a:xfrm>
          <a:off x="908900" y="1165903"/>
          <a:ext cx="448716" cy="44871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4253174"/>
              <a:satOff val="-10816"/>
              <a:lumOff val="-137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3194BF1-DBA7-4FED-B4AB-3AE448E13A91}">
      <dsp:nvSpPr>
        <dsp:cNvPr id="0" name=""/>
        <dsp:cNvSpPr/>
      </dsp:nvSpPr>
      <dsp:spPr>
        <a:xfrm rot="10800000">
          <a:off x="1133259" y="1748565"/>
          <a:ext cx="4053840" cy="448716"/>
        </a:xfrm>
        <a:prstGeom prst="homePlate">
          <a:avLst/>
        </a:prstGeom>
        <a:gradFill rotWithShape="0">
          <a:gsLst>
            <a:gs pos="0">
              <a:schemeClr val="accent5">
                <a:hueOff val="6128967"/>
                <a:satOff val="4183"/>
                <a:lumOff val="-11764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6128967"/>
                <a:satOff val="4183"/>
                <a:lumOff val="-11764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6128967"/>
              <a:satOff val="4183"/>
              <a:lumOff val="-11764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787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Nguyen Thanh </a:t>
          </a:r>
          <a:r>
            <a:rPr lang="en-US" sz="2000" b="1" kern="1200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Kien</a:t>
          </a:r>
          <a:endParaRPr lang="en-US" sz="20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 rot="10800000">
        <a:off x="1245438" y="1748565"/>
        <a:ext cx="3941661" cy="448716"/>
      </dsp:txXfrm>
    </dsp:sp>
    <dsp:sp modelId="{985B27DF-E022-4693-B9B5-79B76F07CC95}">
      <dsp:nvSpPr>
        <dsp:cNvPr id="0" name=""/>
        <dsp:cNvSpPr/>
      </dsp:nvSpPr>
      <dsp:spPr>
        <a:xfrm>
          <a:off x="908900" y="1748565"/>
          <a:ext cx="448716" cy="44871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6379761"/>
              <a:satOff val="-16223"/>
              <a:lumOff val="-2063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0A7B02-ED5F-479C-9E97-0667E5D3B1CA}">
      <dsp:nvSpPr>
        <dsp:cNvPr id="0" name=""/>
        <dsp:cNvSpPr/>
      </dsp:nvSpPr>
      <dsp:spPr>
        <a:xfrm rot="10800000">
          <a:off x="1133259" y="2331227"/>
          <a:ext cx="4053840" cy="448716"/>
        </a:xfrm>
        <a:prstGeom prst="homePlate">
          <a:avLst/>
        </a:prstGeom>
        <a:gradFill rotWithShape="0">
          <a:gsLst>
            <a:gs pos="0">
              <a:schemeClr val="accent5">
                <a:hueOff val="8171956"/>
                <a:satOff val="5577"/>
                <a:lumOff val="-15685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8171956"/>
                <a:satOff val="5577"/>
                <a:lumOff val="-15685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8171956"/>
              <a:satOff val="5577"/>
              <a:lumOff val="-1568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787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Doan Thanh Nhan</a:t>
          </a:r>
          <a:endParaRPr lang="en-US" sz="20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 rot="10800000">
        <a:off x="1245438" y="2331227"/>
        <a:ext cx="3941661" cy="448716"/>
      </dsp:txXfrm>
    </dsp:sp>
    <dsp:sp modelId="{12F492AC-E165-47A8-A2F9-BB7C5ED3A15A}">
      <dsp:nvSpPr>
        <dsp:cNvPr id="0" name=""/>
        <dsp:cNvSpPr/>
      </dsp:nvSpPr>
      <dsp:spPr>
        <a:xfrm>
          <a:off x="908900" y="2331227"/>
          <a:ext cx="448716" cy="448716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8506348"/>
              <a:satOff val="-21631"/>
              <a:lumOff val="-275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15/09/2018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C3E0A0-D8D4-451B-947C-989EA85473D2}" type="datetimeFigureOut">
              <a:rPr lang="en-US" smtClean="0"/>
              <a:t>15/09/2018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Ngô Thanh Tùng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326993"/>
            <a:ext cx="6390042" cy="53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2" y="6326993"/>
            <a:ext cx="1238480" cy="532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33" y="6329625"/>
            <a:ext cx="1364870" cy="530047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" y="1"/>
            <a:ext cx="9144000" cy="2366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80930"/>
            <a:ext cx="9346095" cy="659904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BEAUTYCARE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66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orizontal Scroll 2"/>
          <p:cNvSpPr/>
          <p:nvPr/>
        </p:nvSpPr>
        <p:spPr>
          <a:xfrm>
            <a:off x="2048069" y="2158352"/>
            <a:ext cx="5047861" cy="693710"/>
          </a:xfrm>
          <a:prstGeom prst="horizont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.VnArabia" panose="020B7200000000000000" pitchFamily="34" charset="0"/>
              </a:rPr>
              <a:t>GROUP 1 – AP146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.VnArabia" panose="020B7200000000000000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2511392"/>
              </p:ext>
            </p:extLst>
          </p:nvPr>
        </p:nvGraphicFramePr>
        <p:xfrm>
          <a:off x="1524000" y="3181738"/>
          <a:ext cx="6096000" cy="278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9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Graphic spid="7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58324" y="5805664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" y="1094071"/>
            <a:ext cx="8141919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2271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97631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ƯU ĐIỂM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393895" y="972588"/>
            <a:ext cx="2014331" cy="4896437"/>
          </a:xfrm>
          <a:prstGeom prst="upArrow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 smtClean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 smtClean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51"/>
          <p:cNvSpPr>
            <a:spLocks noChangeArrowheads="1"/>
          </p:cNvSpPr>
          <p:nvPr/>
        </p:nvSpPr>
        <p:spPr bwMode="gray">
          <a:xfrm>
            <a:off x="2602258" y="1374105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7876" y="1302832"/>
            <a:ext cx="603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07876" y="2400104"/>
            <a:ext cx="603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Product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4866" y="3430869"/>
            <a:ext cx="6039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51"/>
          <p:cNvSpPr>
            <a:spLocks noChangeArrowheads="1"/>
          </p:cNvSpPr>
          <p:nvPr/>
        </p:nvSpPr>
        <p:spPr bwMode="gray">
          <a:xfrm>
            <a:off x="2602258" y="2420616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51"/>
          <p:cNvSpPr>
            <a:spLocks noChangeArrowheads="1"/>
          </p:cNvSpPr>
          <p:nvPr/>
        </p:nvSpPr>
        <p:spPr bwMode="gray">
          <a:xfrm>
            <a:off x="2599413" y="3503239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  <p:bldP spid="5" grpId="0"/>
      <p:bldP spid="10" grpId="0"/>
      <p:bldP spid="11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218167" y="899996"/>
            <a:ext cx="2061009" cy="5337031"/>
          </a:xfrm>
          <a:prstGeom prst="downArrow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566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NHƯỢC ĐIỂM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2"/>
          <p:cNvSpPr>
            <a:spLocks noChangeArrowheads="1"/>
          </p:cNvSpPr>
          <p:nvPr/>
        </p:nvSpPr>
        <p:spPr bwMode="gray">
          <a:xfrm>
            <a:off x="2394216" y="1646001"/>
            <a:ext cx="384070" cy="31487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4740" y="1562989"/>
            <a:ext cx="6175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limited time and knowledge, the current website only performs some basic features, not a "dynamic" website, just stopped at the "static" website.</a:t>
            </a:r>
          </a:p>
        </p:txBody>
      </p:sp>
      <p:sp>
        <p:nvSpPr>
          <p:cNvPr id="8" name="Oval 52"/>
          <p:cNvSpPr>
            <a:spLocks noChangeArrowheads="1"/>
          </p:cNvSpPr>
          <p:nvPr/>
        </p:nvSpPr>
        <p:spPr bwMode="gray">
          <a:xfrm>
            <a:off x="2403944" y="3621521"/>
            <a:ext cx="384070" cy="31487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4740" y="3556733"/>
            <a:ext cx="61892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on when the knowledge of e-commerce team will develop more web site</a:t>
            </a:r>
          </a:p>
        </p:txBody>
      </p:sp>
    </p:spTree>
    <p:extLst>
      <p:ext uri="{BB962C8B-B14F-4D97-AF65-F5344CB8AC3E}">
        <p14:creationId xmlns:p14="http://schemas.microsoft.com/office/powerpoint/2010/main" val="358140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0193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HƯỚNG PHÁT TRIỂN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727" y="1290073"/>
            <a:ext cx="8050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learning more about back-end groups will try to make the site more website-driven and become a bustling online shopping destination to serve the needs of all.</a:t>
            </a:r>
          </a:p>
        </p:txBody>
      </p:sp>
    </p:spTree>
    <p:extLst>
      <p:ext uri="{BB962C8B-B14F-4D97-AF65-F5344CB8AC3E}">
        <p14:creationId xmlns:p14="http://schemas.microsoft.com/office/powerpoint/2010/main" val="4729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146"/>
            <a:ext cx="9144000" cy="49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4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3939" y="1123015"/>
            <a:ext cx="8542579" cy="4323534"/>
            <a:chOff x="113939" y="1123015"/>
            <a:chExt cx="8542579" cy="4323534"/>
          </a:xfrm>
        </p:grpSpPr>
        <p:sp>
          <p:nvSpPr>
            <p:cNvPr id="65" name="AutoShape 47"/>
            <p:cNvSpPr>
              <a:spLocks noChangeArrowheads="1"/>
            </p:cNvSpPr>
            <p:nvPr/>
          </p:nvSpPr>
          <p:spPr bwMode="gray">
            <a:xfrm>
              <a:off x="2632237" y="4830561"/>
              <a:ext cx="4342495" cy="6159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3939" y="1123015"/>
              <a:ext cx="8542579" cy="4170031"/>
              <a:chOff x="148026" y="1248585"/>
              <a:chExt cx="8208807" cy="4170031"/>
            </a:xfrm>
          </p:grpSpPr>
          <p:sp>
            <p:nvSpPr>
              <p:cNvPr id="31" name="AutoShape 54"/>
              <p:cNvSpPr>
                <a:spLocks noChangeArrowheads="1"/>
              </p:cNvSpPr>
              <p:nvPr/>
            </p:nvSpPr>
            <p:spPr bwMode="gray">
              <a:xfrm>
                <a:off x="2614846" y="4202425"/>
                <a:ext cx="4938778" cy="6512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76471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C0C0C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292929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48026" y="1248585"/>
                <a:ext cx="8208807" cy="4170031"/>
                <a:chOff x="186790" y="1700932"/>
                <a:chExt cx="6678173" cy="3770050"/>
              </a:xfrm>
            </p:grpSpPr>
            <p:sp>
              <p:nvSpPr>
                <p:cNvPr id="8" name="AutoShape 45"/>
                <p:cNvSpPr>
                  <a:spLocks noChangeArrowheads="1"/>
                </p:cNvSpPr>
                <p:nvPr/>
              </p:nvSpPr>
              <p:spPr bwMode="gray">
                <a:xfrm>
                  <a:off x="1933328" y="1700932"/>
                  <a:ext cx="3343461" cy="48896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46"/>
                <p:cNvSpPr>
                  <a:spLocks noChangeArrowheads="1"/>
                </p:cNvSpPr>
                <p:nvPr/>
              </p:nvSpPr>
              <p:spPr bwMode="auto">
                <a:xfrm>
                  <a:off x="3117801" y="1736720"/>
                  <a:ext cx="2697746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dirty="0"/>
                    <a:t>Practical basis 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</a:p>
              </p:txBody>
            </p:sp>
            <p:sp>
              <p:nvSpPr>
                <p:cNvPr id="10" name="AutoShape 47"/>
                <p:cNvSpPr>
                  <a:spLocks noChangeArrowheads="1"/>
                </p:cNvSpPr>
                <p:nvPr/>
              </p:nvSpPr>
              <p:spPr bwMode="gray">
                <a:xfrm>
                  <a:off x="2155472" y="2321263"/>
                  <a:ext cx="3732396" cy="5569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" name="AutoShape 49"/>
                <p:cNvSpPr>
                  <a:spLocks noChangeArrowheads="1"/>
                </p:cNvSpPr>
                <p:nvPr/>
              </p:nvSpPr>
              <p:spPr bwMode="gray">
                <a:xfrm>
                  <a:off x="2160896" y="3004060"/>
                  <a:ext cx="4385532" cy="52108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Oval 51"/>
                <p:cNvSpPr>
                  <a:spLocks noChangeArrowheads="1"/>
                </p:cNvSpPr>
                <p:nvPr/>
              </p:nvSpPr>
              <p:spPr bwMode="gray">
                <a:xfrm>
                  <a:off x="2657249" y="1804189"/>
                  <a:ext cx="300247" cy="28244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52"/>
                <p:cNvSpPr>
                  <a:spLocks noChangeArrowheads="1"/>
                </p:cNvSpPr>
                <p:nvPr/>
              </p:nvSpPr>
              <p:spPr bwMode="gray">
                <a:xfrm>
                  <a:off x="3164575" y="2422862"/>
                  <a:ext cx="300247" cy="28467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" name="Oval 53"/>
                <p:cNvSpPr>
                  <a:spLocks noChangeArrowheads="1"/>
                </p:cNvSpPr>
                <p:nvPr/>
              </p:nvSpPr>
              <p:spPr bwMode="gray">
                <a:xfrm>
                  <a:off x="3370453" y="3148553"/>
                  <a:ext cx="300247" cy="28467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5" name="AutoShape 54"/>
                <p:cNvSpPr>
                  <a:spLocks noChangeArrowheads="1"/>
                </p:cNvSpPr>
                <p:nvPr/>
              </p:nvSpPr>
              <p:spPr bwMode="gray">
                <a:xfrm>
                  <a:off x="2770371" y="3677073"/>
                  <a:ext cx="3588590" cy="59418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" name="Group 60"/>
                <p:cNvGrpSpPr>
                  <a:grpSpLocks/>
                </p:cNvGrpSpPr>
                <p:nvPr/>
              </p:nvGrpSpPr>
              <p:grpSpPr bwMode="auto">
                <a:xfrm>
                  <a:off x="186790" y="1981200"/>
                  <a:ext cx="3089810" cy="3489782"/>
                  <a:chOff x="192" y="1590"/>
                  <a:chExt cx="1684" cy="1683"/>
                </a:xfrm>
              </p:grpSpPr>
              <p:sp>
                <p:nvSpPr>
                  <p:cNvPr id="22" name="Oval 61"/>
                  <p:cNvSpPr>
                    <a:spLocks noChangeArrowheads="1"/>
                  </p:cNvSpPr>
                  <p:nvPr/>
                </p:nvSpPr>
                <p:spPr bwMode="gray">
                  <a:xfrm>
                    <a:off x="192" y="1590"/>
                    <a:ext cx="1684" cy="168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tint val="0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Oval 62"/>
                  <p:cNvSpPr>
                    <a:spLocks noChangeArrowheads="1"/>
                  </p:cNvSpPr>
                  <p:nvPr/>
                </p:nvSpPr>
                <p:spPr bwMode="gray">
                  <a:xfrm>
                    <a:off x="303" y="1740"/>
                    <a:ext cx="1461" cy="146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54118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54118"/>
                          <a:invGamma/>
                        </a:scheme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Oval 63"/>
                  <p:cNvSpPr>
                    <a:spLocks noChangeArrowheads="1"/>
                  </p:cNvSpPr>
                  <p:nvPr/>
                </p:nvSpPr>
                <p:spPr bwMode="gray">
                  <a:xfrm>
                    <a:off x="288" y="1754"/>
                    <a:ext cx="1461" cy="14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63529"/>
                          <a:invGamma/>
                        </a:schemeClr>
                      </a:gs>
                      <a:gs pos="100000">
                        <a:schemeClr val="hlink">
                          <a:alpha val="0"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375" y="1814"/>
                    <a:ext cx="1317" cy="131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Oval 65"/>
                  <p:cNvSpPr>
                    <a:spLocks noChangeArrowheads="1"/>
                  </p:cNvSpPr>
                  <p:nvPr/>
                </p:nvSpPr>
                <p:spPr bwMode="gray">
                  <a:xfrm>
                    <a:off x="396" y="1835"/>
                    <a:ext cx="1276" cy="127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Oval 66"/>
                  <p:cNvSpPr>
                    <a:spLocks noChangeArrowheads="1"/>
                  </p:cNvSpPr>
                  <p:nvPr/>
                </p:nvSpPr>
                <p:spPr bwMode="gray">
                  <a:xfrm>
                    <a:off x="412" y="1842"/>
                    <a:ext cx="1246" cy="124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Oval 67"/>
                  <p:cNvSpPr>
                    <a:spLocks noChangeArrowheads="1"/>
                  </p:cNvSpPr>
                  <p:nvPr/>
                </p:nvSpPr>
                <p:spPr bwMode="gray">
                  <a:xfrm>
                    <a:off x="426" y="1854"/>
                    <a:ext cx="1184" cy="116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Oval 68"/>
                  <p:cNvSpPr>
                    <a:spLocks noChangeArrowheads="1"/>
                  </p:cNvSpPr>
                  <p:nvPr/>
                </p:nvSpPr>
                <p:spPr bwMode="gray">
                  <a:xfrm>
                    <a:off x="498" y="1908"/>
                    <a:ext cx="1053" cy="94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none" anchor="ctr"/>
                  <a:lstStyle/>
                  <a:p>
                    <a:endParaRPr lang="en-US" sz="2400">
                      <a:latin typeface="VNI-Fato" pitchFamily="2" charset="0"/>
                    </a:endParaRPr>
                  </a:p>
                </p:txBody>
              </p:sp>
              <p:sp>
                <p:nvSpPr>
                  <p:cNvPr id="30" name="Text Box 69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383" y="2160"/>
                    <a:ext cx="1297" cy="24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endParaRPr lang="en-US" sz="2500" i="1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688575" y="3333016"/>
                  <a:ext cx="2196511" cy="5286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b="1" dirty="0" smtClean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  <a:reflection blurRad="6350" stA="55000" endA="300" endPos="45500" dir="5400000" sy="-100000" algn="bl" rotWithShape="0"/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Content</a:t>
                  </a:r>
                  <a:endPara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6350" stA="55000" endA="300" endPos="45500" dir="5400000" sy="-100000" algn="bl" rotWithShape="0"/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Oval 56"/>
                <p:cNvSpPr>
                  <a:spLocks noChangeArrowheads="1"/>
                </p:cNvSpPr>
                <p:nvPr/>
              </p:nvSpPr>
              <p:spPr bwMode="gray">
                <a:xfrm>
                  <a:off x="3404781" y="3821763"/>
                  <a:ext cx="304799" cy="30479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9" name="Rectangle 46"/>
                <p:cNvSpPr>
                  <a:spLocks noChangeArrowheads="1"/>
                </p:cNvSpPr>
                <p:nvPr/>
              </p:nvSpPr>
              <p:spPr bwMode="auto">
                <a:xfrm>
                  <a:off x="3520577" y="2356506"/>
                  <a:ext cx="2453672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Introduce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46"/>
                <p:cNvSpPr>
                  <a:spLocks noChangeArrowheads="1"/>
                </p:cNvSpPr>
                <p:nvPr/>
              </p:nvSpPr>
              <p:spPr bwMode="auto">
                <a:xfrm>
                  <a:off x="3688617" y="3060802"/>
                  <a:ext cx="3176345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 smtClean="0"/>
                    <a:t>Feature of Website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46"/>
                <p:cNvSpPr>
                  <a:spLocks noChangeArrowheads="1"/>
                </p:cNvSpPr>
                <p:nvPr/>
              </p:nvSpPr>
              <p:spPr bwMode="auto">
                <a:xfrm>
                  <a:off x="3464823" y="4426783"/>
                  <a:ext cx="3400140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Advantages A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nd Disadvantages</a:t>
                  </a:r>
                  <a:endParaRPr lang="en-US" sz="2400" b="1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2" name="Oval 51"/>
              <p:cNvSpPr>
                <a:spLocks noChangeArrowheads="1"/>
              </p:cNvSpPr>
              <p:nvPr/>
            </p:nvSpPr>
            <p:spPr bwMode="gray">
              <a:xfrm>
                <a:off x="3808318" y="4291559"/>
                <a:ext cx="370046" cy="37314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en-US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66" name="Oval 52"/>
            <p:cNvSpPr>
              <a:spLocks noChangeArrowheads="1"/>
            </p:cNvSpPr>
            <p:nvPr/>
          </p:nvSpPr>
          <p:spPr bwMode="gray">
            <a:xfrm>
              <a:off x="3479157" y="4954479"/>
              <a:ext cx="384070" cy="314872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52977" y="4907722"/>
              <a:ext cx="191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Development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772406" y="3406589"/>
            <a:ext cx="2500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Interface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49422"/>
            <a:ext cx="5062331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CƠ SỞ THỰC TIỄN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017" y="1114575"/>
            <a:ext cx="8225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Pioneers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66649" y="4434533"/>
            <a:ext cx="516836" cy="35780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3485" y="4124086"/>
            <a:ext cx="8421393" cy="14786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shopping needs for sunglasses and fashion glasses</a:t>
            </a:r>
          </a:p>
        </p:txBody>
      </p:sp>
    </p:spTree>
    <p:extLst>
      <p:ext uri="{BB962C8B-B14F-4D97-AF65-F5344CB8AC3E}">
        <p14:creationId xmlns:p14="http://schemas.microsoft.com/office/powerpoint/2010/main" val="4193388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7144"/>
            <a:ext cx="5062331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INTRODUCE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274" y="886744"/>
            <a:ext cx="78784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for customers.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code samples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internet  Buy from anywhere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for information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Reviews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members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9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832104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FEATURE OF WEBSITE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7480" y="1203894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product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2395" y="1257922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77968" y="2197817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2883" y="2251845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2584" y="3034740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Comparison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14708" y="3142797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148377" y="4075040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513292" y="412906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90396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Website Interface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8541" y="5762396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99997"/>
            <a:ext cx="7429500" cy="46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2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80522" y="5728013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2" y="340038"/>
            <a:ext cx="7505700" cy="517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77882" y="578359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Sigin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6" y="296971"/>
            <a:ext cx="7465512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5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46521" y="5784113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 Product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" y="373913"/>
            <a:ext cx="8079288" cy="507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666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794</TotalTime>
  <Words>263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.VnArabia</vt:lpstr>
      <vt:lpstr>Calibri</vt:lpstr>
      <vt:lpstr>Candara</vt:lpstr>
      <vt:lpstr>Symbol</vt:lpstr>
      <vt:lpstr>Times New Roman</vt:lpstr>
      <vt:lpstr>VNI-Fato</vt:lpstr>
      <vt:lpstr>Waveform</vt:lpstr>
      <vt:lpstr>BEAUTYCARE</vt:lpstr>
      <vt:lpstr>PowerPoint Presentation</vt:lpstr>
      <vt:lpstr>1. CƠ SỞ THỰC TIỄN</vt:lpstr>
      <vt:lpstr>2. INTRODUCE</vt:lpstr>
      <vt:lpstr>3. FEATURE OF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Thanh Tùng</dc:creator>
  <cp:lastModifiedBy>Đoàn Thanh Nhân</cp:lastModifiedBy>
  <cp:revision>167</cp:revision>
  <dcterms:created xsi:type="dcterms:W3CDTF">2014-05-20T04:38:32Z</dcterms:created>
  <dcterms:modified xsi:type="dcterms:W3CDTF">2018-09-15T17:04:24Z</dcterms:modified>
</cp:coreProperties>
</file>