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3_45D6C1F9.xml" ContentType="application/vnd.ms-powerpoint.comments+xml"/>
  <Override PartName="/ppt/comments/modernComment_102_B0FE83B1.xml" ContentType="application/vnd.ms-powerpoint.comments+xml"/>
  <Override PartName="/ppt/comments/modernComment_107_7D5612CE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4"/>
  </p:sldMasterIdLst>
  <p:notesMasterIdLst>
    <p:notesMasterId r:id="rId47"/>
  </p:notesMasterIdLst>
  <p:sldIdLst>
    <p:sldId id="256" r:id="rId5"/>
    <p:sldId id="277" r:id="rId6"/>
    <p:sldId id="271" r:id="rId7"/>
    <p:sldId id="275" r:id="rId8"/>
    <p:sldId id="272" r:id="rId9"/>
    <p:sldId id="273" r:id="rId10"/>
    <p:sldId id="305" r:id="rId11"/>
    <p:sldId id="310" r:id="rId12"/>
    <p:sldId id="312" r:id="rId13"/>
    <p:sldId id="313" r:id="rId14"/>
    <p:sldId id="274" r:id="rId15"/>
    <p:sldId id="302" r:id="rId16"/>
    <p:sldId id="303" r:id="rId17"/>
    <p:sldId id="278" r:id="rId18"/>
    <p:sldId id="304" r:id="rId19"/>
    <p:sldId id="306" r:id="rId20"/>
    <p:sldId id="279" r:id="rId21"/>
    <p:sldId id="308" r:id="rId22"/>
    <p:sldId id="307" r:id="rId23"/>
    <p:sldId id="280" r:id="rId24"/>
    <p:sldId id="309" r:id="rId25"/>
    <p:sldId id="281" r:id="rId26"/>
    <p:sldId id="289" r:id="rId27"/>
    <p:sldId id="290" r:id="rId28"/>
    <p:sldId id="293" r:id="rId29"/>
    <p:sldId id="295" r:id="rId30"/>
    <p:sldId id="291" r:id="rId31"/>
    <p:sldId id="296" r:id="rId32"/>
    <p:sldId id="294" r:id="rId33"/>
    <p:sldId id="298" r:id="rId34"/>
    <p:sldId id="299" r:id="rId35"/>
    <p:sldId id="300" r:id="rId36"/>
    <p:sldId id="301" r:id="rId37"/>
    <p:sldId id="287" r:id="rId38"/>
    <p:sldId id="257" r:id="rId39"/>
    <p:sldId id="260" r:id="rId40"/>
    <p:sldId id="259" r:id="rId41"/>
    <p:sldId id="258" r:id="rId42"/>
    <p:sldId id="261" r:id="rId43"/>
    <p:sldId id="264" r:id="rId44"/>
    <p:sldId id="262" r:id="rId45"/>
    <p:sldId id="263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06986A9-870D-A5CD-1A34-1141AFB5FA91}" name="Patani,Cimi" initials="Pa" userId="S::ccp63@drexel.edu::72ab453c-a6a7-41f9-8e1f-ad511f61c8b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00590-E93B-411F-AD40-A57B803D00B2}" v="6" dt="2024-01-31T23:57:55.539"/>
    <p1510:client id="{377F42A3-CE0B-4FF9-B854-FDC75837E972}" v="239" dt="2024-02-01T02:09:59.337"/>
    <p1510:client id="{51C13FED-4A9C-4B7E-A3E3-F9D48F3AA5FF}" v="64" dt="2024-01-31T23:46:27.843"/>
    <p1510:client id="{8D8C9B35-49B4-403E-80C1-E6F032E27505}" v="5137" dt="2024-02-01T17:55:55.054"/>
    <p1510:client id="{AA84AB5F-D422-46DB-BE1F-B2297130D121}" v="38" dt="2024-02-01T02:40:58.529"/>
    <p1510:client id="{C51108F1-A415-46B5-AA5F-2DD57A225C9B}" v="3" dt="2024-02-01T17:52:03.204"/>
    <p1510:client id="{CD87909F-FD91-449E-8648-F76CDE6EC729}" v="2" dt="2024-01-31T22:30:45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,Hok Yi" userId="S::hm565@drexel.edu::9f585303-93fb-4119-ac7d-19fe102fc7c3" providerId="AD" clId="Web-{54C8C211-4687-493B-A004-513F5E10A981}"/>
    <pc:docChg chg="modSld addMainMaster delMainMaster">
      <pc:chgData name="Man,Hok Yi" userId="S::hm565@drexel.edu::9f585303-93fb-4119-ac7d-19fe102fc7c3" providerId="AD" clId="Web-{54C8C211-4687-493B-A004-513F5E10A981}" dt="2024-01-28T20:44:16.662" v="1"/>
      <pc:docMkLst>
        <pc:docMk/>
      </pc:docMkLst>
      <pc:sldChg chg="modSp mod modClrScheme chgLayout">
        <pc:chgData name="Man,Hok Yi" userId="S::hm565@drexel.edu::9f585303-93fb-4119-ac7d-19fe102fc7c3" providerId="AD" clId="Web-{54C8C211-4687-493B-A004-513F5E10A981}" dt="2024-01-28T20:44:16.662" v="1"/>
        <pc:sldMkLst>
          <pc:docMk/>
          <pc:sldMk cId="109857222" sldId="256"/>
        </pc:sldMkLst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Man,Hok Yi" userId="S::hm565@drexel.edu::9f585303-93fb-4119-ac7d-19fe102fc7c3" providerId="AD" clId="Web-{54C8C211-4687-493B-A004-513F5E10A981}" dt="2024-01-28T20:44:16.662" v="1"/>
        <pc:sldMkLst>
          <pc:docMk/>
          <pc:sldMk cId="2397075849" sldId="257"/>
        </pc:sldMkLst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2397075849" sldId="257"/>
            <ac:spMk id="2" creationId="{4D3FEA41-6E80-6962-37F3-C991673814A0}"/>
          </ac:spMkLst>
        </pc:spChg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2397075849" sldId="257"/>
            <ac:spMk id="3" creationId="{9A34F657-F733-C3CE-4BC7-5AA2E0570E2D}"/>
          </ac:spMkLst>
        </pc:spChg>
      </pc:sldChg>
      <pc:sldChg chg="modSp mod modClrScheme chgLayout">
        <pc:chgData name="Man,Hok Yi" userId="S::hm565@drexel.edu::9f585303-93fb-4119-ac7d-19fe102fc7c3" providerId="AD" clId="Web-{54C8C211-4687-493B-A004-513F5E10A981}" dt="2024-01-28T20:44:16.662" v="1"/>
        <pc:sldMkLst>
          <pc:docMk/>
          <pc:sldMk cId="2969469873" sldId="258"/>
        </pc:sldMkLst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2969469873" sldId="258"/>
            <ac:spMk id="2" creationId="{D67A2FD2-E53B-E453-B07F-8C0748A0F758}"/>
          </ac:spMkLst>
        </pc:spChg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2969469873" sldId="258"/>
            <ac:spMk id="3" creationId="{2A2D3215-131F-EA37-B4D3-483AC91A7472}"/>
          </ac:spMkLst>
        </pc:spChg>
      </pc:sldChg>
      <pc:sldChg chg="modSp mod modClrScheme chgLayout">
        <pc:chgData name="Man,Hok Yi" userId="S::hm565@drexel.edu::9f585303-93fb-4119-ac7d-19fe102fc7c3" providerId="AD" clId="Web-{54C8C211-4687-493B-A004-513F5E10A981}" dt="2024-01-28T20:44:16.662" v="1"/>
        <pc:sldMkLst>
          <pc:docMk/>
          <pc:sldMk cId="1171702265" sldId="259"/>
        </pc:sldMkLst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1171702265" sldId="259"/>
            <ac:spMk id="2" creationId="{24E0B7EC-A96D-1648-AD18-08880C1902F6}"/>
          </ac:spMkLst>
        </pc:spChg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1171702265" sldId="259"/>
            <ac:spMk id="3" creationId="{40301150-85CA-621B-5FE2-93257828B537}"/>
          </ac:spMkLst>
        </pc:spChg>
      </pc:sldChg>
      <pc:sldChg chg="modSp mod modClrScheme chgLayout">
        <pc:chgData name="Man,Hok Yi" userId="S::hm565@drexel.edu::9f585303-93fb-4119-ac7d-19fe102fc7c3" providerId="AD" clId="Web-{54C8C211-4687-493B-A004-513F5E10A981}" dt="2024-01-28T20:44:16.662" v="1"/>
        <pc:sldMkLst>
          <pc:docMk/>
          <pc:sldMk cId="3426227320" sldId="260"/>
        </pc:sldMkLst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3426227320" sldId="260"/>
            <ac:spMk id="2" creationId="{C58538CF-3884-3E08-C5F7-DD3CF76B1029}"/>
          </ac:spMkLst>
        </pc:spChg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3426227320" sldId="260"/>
            <ac:spMk id="3" creationId="{B12291E2-4762-B168-72E9-C60152D873A6}"/>
          </ac:spMkLst>
        </pc:spChg>
      </pc:sldChg>
      <pc:sldChg chg="modSp mod modClrScheme chgLayout">
        <pc:chgData name="Man,Hok Yi" userId="S::hm565@drexel.edu::9f585303-93fb-4119-ac7d-19fe102fc7c3" providerId="AD" clId="Web-{54C8C211-4687-493B-A004-513F5E10A981}" dt="2024-01-28T20:44:16.662" v="1"/>
        <pc:sldMkLst>
          <pc:docMk/>
          <pc:sldMk cId="2379871376" sldId="261"/>
        </pc:sldMkLst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2379871376" sldId="261"/>
            <ac:spMk id="2" creationId="{420616CE-D687-73D2-07E7-CE7A09669C52}"/>
          </ac:spMkLst>
        </pc:spChg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2379871376" sldId="261"/>
            <ac:spMk id="3" creationId="{3884C811-0B61-13DF-1004-ECE182B5770C}"/>
          </ac:spMkLst>
        </pc:spChg>
      </pc:sldChg>
      <pc:sldChg chg="modSp mod modClrScheme chgLayout">
        <pc:chgData name="Man,Hok Yi" userId="S::hm565@drexel.edu::9f585303-93fb-4119-ac7d-19fe102fc7c3" providerId="AD" clId="Web-{54C8C211-4687-493B-A004-513F5E10A981}" dt="2024-01-28T20:44:16.662" v="1"/>
        <pc:sldMkLst>
          <pc:docMk/>
          <pc:sldMk cId="2774841454" sldId="262"/>
        </pc:sldMkLst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2774841454" sldId="262"/>
            <ac:spMk id="2" creationId="{EA470ECF-BB63-368D-E7A4-E46B90ACD015}"/>
          </ac:spMkLst>
        </pc:spChg>
        <pc:picChg chg="mod ord">
          <ac:chgData name="Man,Hok Yi" userId="S::hm565@drexel.edu::9f585303-93fb-4119-ac7d-19fe102fc7c3" providerId="AD" clId="Web-{54C8C211-4687-493B-A004-513F5E10A981}" dt="2024-01-28T20:44:16.662" v="1"/>
          <ac:picMkLst>
            <pc:docMk/>
            <pc:sldMk cId="2774841454" sldId="262"/>
            <ac:picMk id="4" creationId="{696C6E7C-DD9A-C7B9-A418-61F4C6795BE6}"/>
          </ac:picMkLst>
        </pc:picChg>
      </pc:sldChg>
      <pc:sldChg chg="modSp mod modClrScheme chgLayout">
        <pc:chgData name="Man,Hok Yi" userId="S::hm565@drexel.edu::9f585303-93fb-4119-ac7d-19fe102fc7c3" providerId="AD" clId="Web-{54C8C211-4687-493B-A004-513F5E10A981}" dt="2024-01-28T20:44:16.662" v="1"/>
        <pc:sldMkLst>
          <pc:docMk/>
          <pc:sldMk cId="2102792910" sldId="263"/>
        </pc:sldMkLst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2102792910" sldId="263"/>
            <ac:spMk id="2" creationId="{4B7F3E33-9263-4A59-15EF-591A3C217035}"/>
          </ac:spMkLst>
        </pc:spChg>
        <pc:picChg chg="mod ord">
          <ac:chgData name="Man,Hok Yi" userId="S::hm565@drexel.edu::9f585303-93fb-4119-ac7d-19fe102fc7c3" providerId="AD" clId="Web-{54C8C211-4687-493B-A004-513F5E10A981}" dt="2024-01-28T20:44:16.662" v="1"/>
          <ac:picMkLst>
            <pc:docMk/>
            <pc:sldMk cId="2102792910" sldId="263"/>
            <ac:picMk id="4" creationId="{9F6DF129-D3CB-2659-850A-BE4312D71D56}"/>
          </ac:picMkLst>
        </pc:picChg>
      </pc:sldChg>
      <pc:sldChg chg="modSp mod modClrScheme chgLayout">
        <pc:chgData name="Man,Hok Yi" userId="S::hm565@drexel.edu::9f585303-93fb-4119-ac7d-19fe102fc7c3" providerId="AD" clId="Web-{54C8C211-4687-493B-A004-513F5E10A981}" dt="2024-01-28T20:44:16.662" v="1"/>
        <pc:sldMkLst>
          <pc:docMk/>
          <pc:sldMk cId="679940781" sldId="264"/>
        </pc:sldMkLst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679940781" sldId="264"/>
            <ac:spMk id="2" creationId="{32CC648D-8CE1-33F0-9915-1FEFE77739A6}"/>
          </ac:spMkLst>
        </pc:spChg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679940781" sldId="264"/>
            <ac:spMk id="3" creationId="{7247C34B-5880-360D-6F5E-9B43F32C2378}"/>
          </ac:spMkLst>
        </pc:spChg>
      </pc:sldChg>
      <pc:sldChg chg="modSp mod modClrScheme chgLayout">
        <pc:chgData name="Man,Hok Yi" userId="S::hm565@drexel.edu::9f585303-93fb-4119-ac7d-19fe102fc7c3" providerId="AD" clId="Web-{54C8C211-4687-493B-A004-513F5E10A981}" dt="2024-01-28T20:44:16.662" v="1"/>
        <pc:sldMkLst>
          <pc:docMk/>
          <pc:sldMk cId="1953189439" sldId="265"/>
        </pc:sldMkLst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1953189439" sldId="265"/>
            <ac:spMk id="2" creationId="{F41C99BC-53DF-79F8-8DA4-C118312F7CAE}"/>
          </ac:spMkLst>
        </pc:spChg>
        <pc:picChg chg="mod ord">
          <ac:chgData name="Man,Hok Yi" userId="S::hm565@drexel.edu::9f585303-93fb-4119-ac7d-19fe102fc7c3" providerId="AD" clId="Web-{54C8C211-4687-493B-A004-513F5E10A981}" dt="2024-01-28T20:44:16.662" v="1"/>
          <ac:picMkLst>
            <pc:docMk/>
            <pc:sldMk cId="1953189439" sldId="265"/>
            <ac:picMk id="4" creationId="{F5808768-6806-E29E-7DB6-FBB434142EED}"/>
          </ac:picMkLst>
        </pc:picChg>
      </pc:sldChg>
      <pc:sldChg chg="modSp mod modClrScheme chgLayout">
        <pc:chgData name="Man,Hok Yi" userId="S::hm565@drexel.edu::9f585303-93fb-4119-ac7d-19fe102fc7c3" providerId="AD" clId="Web-{54C8C211-4687-493B-A004-513F5E10A981}" dt="2024-01-28T20:44:16.662" v="1"/>
        <pc:sldMkLst>
          <pc:docMk/>
          <pc:sldMk cId="282660687" sldId="266"/>
        </pc:sldMkLst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282660687" sldId="266"/>
            <ac:spMk id="2" creationId="{5D32178E-8CD1-7286-0D95-C95889D2391E}"/>
          </ac:spMkLst>
        </pc:spChg>
        <pc:picChg chg="mod ord">
          <ac:chgData name="Man,Hok Yi" userId="S::hm565@drexel.edu::9f585303-93fb-4119-ac7d-19fe102fc7c3" providerId="AD" clId="Web-{54C8C211-4687-493B-A004-513F5E10A981}" dt="2024-01-28T20:44:16.662" v="1"/>
          <ac:picMkLst>
            <pc:docMk/>
            <pc:sldMk cId="282660687" sldId="266"/>
            <ac:picMk id="4" creationId="{AED8E824-C826-AB4D-768C-433E46F7FB2C}"/>
          </ac:picMkLst>
        </pc:picChg>
      </pc:sldChg>
      <pc:sldChg chg="modSp mod modClrScheme chgLayout">
        <pc:chgData name="Man,Hok Yi" userId="S::hm565@drexel.edu::9f585303-93fb-4119-ac7d-19fe102fc7c3" providerId="AD" clId="Web-{54C8C211-4687-493B-A004-513F5E10A981}" dt="2024-01-28T20:44:16.662" v="1"/>
        <pc:sldMkLst>
          <pc:docMk/>
          <pc:sldMk cId="1205040247" sldId="268"/>
        </pc:sldMkLst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1205040247" sldId="268"/>
            <ac:spMk id="2" creationId="{D42D4A20-2DB6-A074-D52B-1896ECE57D75}"/>
          </ac:spMkLst>
        </pc:spChg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1205040247" sldId="268"/>
            <ac:spMk id="3" creationId="{CF778286-4931-29E4-A881-A317B011766A}"/>
          </ac:spMkLst>
        </pc:spChg>
      </pc:sldChg>
      <pc:sldChg chg="modSp mod modClrScheme chgLayout">
        <pc:chgData name="Man,Hok Yi" userId="S::hm565@drexel.edu::9f585303-93fb-4119-ac7d-19fe102fc7c3" providerId="AD" clId="Web-{54C8C211-4687-493B-A004-513F5E10A981}" dt="2024-01-28T20:44:16.662" v="1"/>
        <pc:sldMkLst>
          <pc:docMk/>
          <pc:sldMk cId="3527209141" sldId="269"/>
        </pc:sldMkLst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3527209141" sldId="269"/>
            <ac:spMk id="2" creationId="{E05B7881-7048-EF3F-56E8-79060CC82F76}"/>
          </ac:spMkLst>
        </pc:spChg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3527209141" sldId="269"/>
            <ac:spMk id="3" creationId="{84A25EC2-BEB7-14EA-5338-402E931B25BA}"/>
          </ac:spMkLst>
        </pc:spChg>
      </pc:sldChg>
      <pc:sldChg chg="modSp mod modClrScheme chgLayout">
        <pc:chgData name="Man,Hok Yi" userId="S::hm565@drexel.edu::9f585303-93fb-4119-ac7d-19fe102fc7c3" providerId="AD" clId="Web-{54C8C211-4687-493B-A004-513F5E10A981}" dt="2024-01-28T20:44:16.662" v="1"/>
        <pc:sldMkLst>
          <pc:docMk/>
          <pc:sldMk cId="4029506607" sldId="270"/>
        </pc:sldMkLst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4029506607" sldId="270"/>
            <ac:spMk id="2" creationId="{3A2D4E83-89AA-0819-A48A-716B0B26C049}"/>
          </ac:spMkLst>
        </pc:spChg>
        <pc:spChg chg="mod ord">
          <ac:chgData name="Man,Hok Yi" userId="S::hm565@drexel.edu::9f585303-93fb-4119-ac7d-19fe102fc7c3" providerId="AD" clId="Web-{54C8C211-4687-493B-A004-513F5E10A981}" dt="2024-01-28T20:44:16.662" v="1"/>
          <ac:spMkLst>
            <pc:docMk/>
            <pc:sldMk cId="4029506607" sldId="270"/>
            <ac:spMk id="3" creationId="{4BEEFDC0-22D8-0C0D-88B5-4C0CD4992D76}"/>
          </ac:spMkLst>
        </pc:spChg>
      </pc:sldChg>
      <pc:sldMasterChg chg="del delSldLayout">
        <pc:chgData name="Man,Hok Yi" userId="S::hm565@drexel.edu::9f585303-93fb-4119-ac7d-19fe102fc7c3" providerId="AD" clId="Web-{54C8C211-4687-493B-A004-513F5E10A981}" dt="2024-01-28T20:44:08.209" v="0"/>
        <pc:sldMasterMkLst>
          <pc:docMk/>
          <pc:sldMasterMk cId="1998886237" sldId="2147483864"/>
        </pc:sldMasterMkLst>
        <pc:sldLayoutChg chg="del">
          <pc:chgData name="Man,Hok Yi" userId="S::hm565@drexel.edu::9f585303-93fb-4119-ac7d-19fe102fc7c3" providerId="AD" clId="Web-{54C8C211-4687-493B-A004-513F5E10A981}" dt="2024-01-28T20:44:08.209" v="0"/>
          <pc:sldLayoutMkLst>
            <pc:docMk/>
            <pc:sldMasterMk cId="1998886237" sldId="2147483864"/>
            <pc:sldLayoutMk cId="3325765472" sldId="2147483865"/>
          </pc:sldLayoutMkLst>
        </pc:sldLayoutChg>
        <pc:sldLayoutChg chg="del">
          <pc:chgData name="Man,Hok Yi" userId="S::hm565@drexel.edu::9f585303-93fb-4119-ac7d-19fe102fc7c3" providerId="AD" clId="Web-{54C8C211-4687-493B-A004-513F5E10A981}" dt="2024-01-28T20:44:08.209" v="0"/>
          <pc:sldLayoutMkLst>
            <pc:docMk/>
            <pc:sldMasterMk cId="1998886237" sldId="2147483864"/>
            <pc:sldLayoutMk cId="2811514625" sldId="2147483866"/>
          </pc:sldLayoutMkLst>
        </pc:sldLayoutChg>
        <pc:sldLayoutChg chg="del">
          <pc:chgData name="Man,Hok Yi" userId="S::hm565@drexel.edu::9f585303-93fb-4119-ac7d-19fe102fc7c3" providerId="AD" clId="Web-{54C8C211-4687-493B-A004-513F5E10A981}" dt="2024-01-28T20:44:08.209" v="0"/>
          <pc:sldLayoutMkLst>
            <pc:docMk/>
            <pc:sldMasterMk cId="1998886237" sldId="2147483864"/>
            <pc:sldLayoutMk cId="1322204658" sldId="2147483867"/>
          </pc:sldLayoutMkLst>
        </pc:sldLayoutChg>
        <pc:sldLayoutChg chg="del">
          <pc:chgData name="Man,Hok Yi" userId="S::hm565@drexel.edu::9f585303-93fb-4119-ac7d-19fe102fc7c3" providerId="AD" clId="Web-{54C8C211-4687-493B-A004-513F5E10A981}" dt="2024-01-28T20:44:08.209" v="0"/>
          <pc:sldLayoutMkLst>
            <pc:docMk/>
            <pc:sldMasterMk cId="1998886237" sldId="2147483864"/>
            <pc:sldLayoutMk cId="796667386" sldId="2147483868"/>
          </pc:sldLayoutMkLst>
        </pc:sldLayoutChg>
        <pc:sldLayoutChg chg="del">
          <pc:chgData name="Man,Hok Yi" userId="S::hm565@drexel.edu::9f585303-93fb-4119-ac7d-19fe102fc7c3" providerId="AD" clId="Web-{54C8C211-4687-493B-A004-513F5E10A981}" dt="2024-01-28T20:44:08.209" v="0"/>
          <pc:sldLayoutMkLst>
            <pc:docMk/>
            <pc:sldMasterMk cId="1998886237" sldId="2147483864"/>
            <pc:sldLayoutMk cId="2145259772" sldId="2147483869"/>
          </pc:sldLayoutMkLst>
        </pc:sldLayoutChg>
        <pc:sldLayoutChg chg="del">
          <pc:chgData name="Man,Hok Yi" userId="S::hm565@drexel.edu::9f585303-93fb-4119-ac7d-19fe102fc7c3" providerId="AD" clId="Web-{54C8C211-4687-493B-A004-513F5E10A981}" dt="2024-01-28T20:44:08.209" v="0"/>
          <pc:sldLayoutMkLst>
            <pc:docMk/>
            <pc:sldMasterMk cId="1998886237" sldId="2147483864"/>
            <pc:sldLayoutMk cId="1301326654" sldId="2147483870"/>
          </pc:sldLayoutMkLst>
        </pc:sldLayoutChg>
        <pc:sldLayoutChg chg="del">
          <pc:chgData name="Man,Hok Yi" userId="S::hm565@drexel.edu::9f585303-93fb-4119-ac7d-19fe102fc7c3" providerId="AD" clId="Web-{54C8C211-4687-493B-A004-513F5E10A981}" dt="2024-01-28T20:44:08.209" v="0"/>
          <pc:sldLayoutMkLst>
            <pc:docMk/>
            <pc:sldMasterMk cId="1998886237" sldId="2147483864"/>
            <pc:sldLayoutMk cId="874670734" sldId="2147483871"/>
          </pc:sldLayoutMkLst>
        </pc:sldLayoutChg>
        <pc:sldLayoutChg chg="del">
          <pc:chgData name="Man,Hok Yi" userId="S::hm565@drexel.edu::9f585303-93fb-4119-ac7d-19fe102fc7c3" providerId="AD" clId="Web-{54C8C211-4687-493B-A004-513F5E10A981}" dt="2024-01-28T20:44:08.209" v="0"/>
          <pc:sldLayoutMkLst>
            <pc:docMk/>
            <pc:sldMasterMk cId="1998886237" sldId="2147483864"/>
            <pc:sldLayoutMk cId="3323268577" sldId="2147483872"/>
          </pc:sldLayoutMkLst>
        </pc:sldLayoutChg>
        <pc:sldLayoutChg chg="del">
          <pc:chgData name="Man,Hok Yi" userId="S::hm565@drexel.edu::9f585303-93fb-4119-ac7d-19fe102fc7c3" providerId="AD" clId="Web-{54C8C211-4687-493B-A004-513F5E10A981}" dt="2024-01-28T20:44:08.209" v="0"/>
          <pc:sldLayoutMkLst>
            <pc:docMk/>
            <pc:sldMasterMk cId="1998886237" sldId="2147483864"/>
            <pc:sldLayoutMk cId="802379115" sldId="2147483873"/>
          </pc:sldLayoutMkLst>
        </pc:sldLayoutChg>
        <pc:sldLayoutChg chg="del">
          <pc:chgData name="Man,Hok Yi" userId="S::hm565@drexel.edu::9f585303-93fb-4119-ac7d-19fe102fc7c3" providerId="AD" clId="Web-{54C8C211-4687-493B-A004-513F5E10A981}" dt="2024-01-28T20:44:08.209" v="0"/>
          <pc:sldLayoutMkLst>
            <pc:docMk/>
            <pc:sldMasterMk cId="1998886237" sldId="2147483864"/>
            <pc:sldLayoutMk cId="2880369399" sldId="2147483874"/>
          </pc:sldLayoutMkLst>
        </pc:sldLayoutChg>
        <pc:sldLayoutChg chg="del">
          <pc:chgData name="Man,Hok Yi" userId="S::hm565@drexel.edu::9f585303-93fb-4119-ac7d-19fe102fc7c3" providerId="AD" clId="Web-{54C8C211-4687-493B-A004-513F5E10A981}" dt="2024-01-28T20:44:08.209" v="0"/>
          <pc:sldLayoutMkLst>
            <pc:docMk/>
            <pc:sldMasterMk cId="1998886237" sldId="2147483864"/>
            <pc:sldLayoutMk cId="3537551270" sldId="2147483875"/>
          </pc:sldLayoutMkLst>
        </pc:sldLayoutChg>
      </pc:sldMasterChg>
      <pc:sldMasterChg chg="add del addSldLayout delSldLayout modSldLayout">
        <pc:chgData name="Man,Hok Yi" userId="S::hm565@drexel.edu::9f585303-93fb-4119-ac7d-19fe102fc7c3" providerId="AD" clId="Web-{54C8C211-4687-493B-A004-513F5E10A981}" dt="2024-01-28T20:44:16.662" v="1"/>
        <pc:sldMasterMkLst>
          <pc:docMk/>
          <pc:sldMasterMk cId="1302756923" sldId="2147483876"/>
        </pc:sldMasterMkLst>
        <pc:sldLayoutChg chg="add del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1302756923" sldId="2147483876"/>
            <pc:sldLayoutMk cId="928309325" sldId="2147483877"/>
          </pc:sldLayoutMkLst>
        </pc:sldLayoutChg>
        <pc:sldLayoutChg chg="add del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1302756923" sldId="2147483876"/>
            <pc:sldLayoutMk cId="3985499063" sldId="2147483878"/>
          </pc:sldLayoutMkLst>
        </pc:sldLayoutChg>
        <pc:sldLayoutChg chg="add del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1302756923" sldId="2147483876"/>
            <pc:sldLayoutMk cId="275814673" sldId="2147483879"/>
          </pc:sldLayoutMkLst>
        </pc:sldLayoutChg>
        <pc:sldLayoutChg chg="add del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1302756923" sldId="2147483876"/>
            <pc:sldLayoutMk cId="1294927628" sldId="2147483880"/>
          </pc:sldLayoutMkLst>
        </pc:sldLayoutChg>
        <pc:sldLayoutChg chg="add del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1302756923" sldId="2147483876"/>
            <pc:sldLayoutMk cId="541867655" sldId="2147483881"/>
          </pc:sldLayoutMkLst>
        </pc:sldLayoutChg>
        <pc:sldLayoutChg chg="add del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1302756923" sldId="2147483876"/>
            <pc:sldLayoutMk cId="3515145724" sldId="2147483882"/>
          </pc:sldLayoutMkLst>
        </pc:sldLayoutChg>
        <pc:sldLayoutChg chg="add del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1302756923" sldId="2147483876"/>
            <pc:sldLayoutMk cId="1596245597" sldId="2147483883"/>
          </pc:sldLayoutMkLst>
        </pc:sldLayoutChg>
        <pc:sldLayoutChg chg="add del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1302756923" sldId="2147483876"/>
            <pc:sldLayoutMk cId="1289812762" sldId="2147483884"/>
          </pc:sldLayoutMkLst>
        </pc:sldLayoutChg>
        <pc:sldLayoutChg chg="add del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1302756923" sldId="2147483876"/>
            <pc:sldLayoutMk cId="3327099060" sldId="2147483885"/>
          </pc:sldLayoutMkLst>
        </pc:sldLayoutChg>
        <pc:sldLayoutChg chg="add del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1302756923" sldId="2147483876"/>
            <pc:sldLayoutMk cId="2958901505" sldId="2147483886"/>
          </pc:sldLayoutMkLst>
        </pc:sldLayoutChg>
        <pc:sldLayoutChg chg="add del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1302756923" sldId="2147483876"/>
            <pc:sldLayoutMk cId="1634021737" sldId="2147483887"/>
          </pc:sldLayoutMkLst>
        </pc:sldLayoutChg>
      </pc:sldMasterChg>
      <pc:sldMasterChg chg="add addSldLayout modSldLayout">
        <pc:chgData name="Man,Hok Yi" userId="S::hm565@drexel.edu::9f585303-93fb-4119-ac7d-19fe102fc7c3" providerId="AD" clId="Web-{54C8C211-4687-493B-A004-513F5E10A981}" dt="2024-01-28T20:44:16.662" v="1"/>
        <pc:sldMasterMkLst>
          <pc:docMk/>
          <pc:sldMasterMk cId="871645479" sldId="2147483888"/>
        </pc:sldMasterMkLst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3346848029" sldId="2147483889"/>
          </pc:sldLayoutMkLst>
        </pc:sldLayoutChg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3342512921" sldId="2147483890"/>
          </pc:sldLayoutMkLst>
        </pc:sldLayoutChg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3415033112" sldId="2147483891"/>
          </pc:sldLayoutMkLst>
        </pc:sldLayoutChg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3567474036" sldId="2147483892"/>
          </pc:sldLayoutMkLst>
        </pc:sldLayoutChg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1214982854" sldId="2147483893"/>
          </pc:sldLayoutMkLst>
        </pc:sldLayoutChg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2423565513" sldId="2147483894"/>
          </pc:sldLayoutMkLst>
        </pc:sldLayoutChg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1363485307" sldId="2147483895"/>
          </pc:sldLayoutMkLst>
        </pc:sldLayoutChg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330201989" sldId="2147483896"/>
          </pc:sldLayoutMkLst>
        </pc:sldLayoutChg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3193702050" sldId="2147483897"/>
          </pc:sldLayoutMkLst>
        </pc:sldLayoutChg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3841882407" sldId="2147483898"/>
          </pc:sldLayoutMkLst>
        </pc:sldLayoutChg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795793219" sldId="2147483899"/>
          </pc:sldLayoutMkLst>
        </pc:sldLayoutChg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741418909" sldId="2147483900"/>
          </pc:sldLayoutMkLst>
        </pc:sldLayoutChg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161343278" sldId="2147483901"/>
          </pc:sldLayoutMkLst>
        </pc:sldLayoutChg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2708278121" sldId="2147483902"/>
          </pc:sldLayoutMkLst>
        </pc:sldLayoutChg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1425792129" sldId="2147483903"/>
          </pc:sldLayoutMkLst>
        </pc:sldLayoutChg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138387575" sldId="2147483904"/>
          </pc:sldLayoutMkLst>
        </pc:sldLayoutChg>
        <pc:sldLayoutChg chg="add mod replId">
          <pc:chgData name="Man,Hok Yi" userId="S::hm565@drexel.edu::9f585303-93fb-4119-ac7d-19fe102fc7c3" providerId="AD" clId="Web-{54C8C211-4687-493B-A004-513F5E10A981}" dt="2024-01-28T20:44:16.662" v="1"/>
          <pc:sldLayoutMkLst>
            <pc:docMk/>
            <pc:sldMasterMk cId="871645479" sldId="2147483888"/>
            <pc:sldLayoutMk cId="4147529618" sldId="2147483905"/>
          </pc:sldLayoutMkLst>
        </pc:sldLayoutChg>
      </pc:sldMasterChg>
    </pc:docChg>
  </pc:docChgLst>
  <pc:docChgLst>
    <pc:chgData name="Patani,Cimi" userId="S::ccp63@drexel.edu::72ab453c-a6a7-41f9-8e1f-ad511f61c8ba" providerId="AD" clId="Web-{C51108F1-A415-46B5-AA5F-2DD57A225C9B}"/>
    <pc:docChg chg="addSld delSld sldOrd">
      <pc:chgData name="Patani,Cimi" userId="S::ccp63@drexel.edu::72ab453c-a6a7-41f9-8e1f-ad511f61c8ba" providerId="AD" clId="Web-{C51108F1-A415-46B5-AA5F-2DD57A225C9B}" dt="2024-02-01T17:52:03.204" v="2"/>
      <pc:docMkLst>
        <pc:docMk/>
      </pc:docMkLst>
      <pc:sldChg chg="ord">
        <pc:chgData name="Patani,Cimi" userId="S::ccp63@drexel.edu::72ab453c-a6a7-41f9-8e1f-ad511f61c8ba" providerId="AD" clId="Web-{C51108F1-A415-46B5-AA5F-2DD57A225C9B}" dt="2024-02-01T17:32:50.636" v="0"/>
        <pc:sldMkLst>
          <pc:docMk/>
          <pc:sldMk cId="4024183217" sldId="307"/>
        </pc:sldMkLst>
      </pc:sldChg>
      <pc:sldChg chg="new del">
        <pc:chgData name="Patani,Cimi" userId="S::ccp63@drexel.edu::72ab453c-a6a7-41f9-8e1f-ad511f61c8ba" providerId="AD" clId="Web-{C51108F1-A415-46B5-AA5F-2DD57A225C9B}" dt="2024-02-01T17:52:03.204" v="2"/>
        <pc:sldMkLst>
          <pc:docMk/>
          <pc:sldMk cId="2141770942" sldId="314"/>
        </pc:sldMkLst>
      </pc:sldChg>
    </pc:docChg>
  </pc:docChgLst>
  <pc:docChgLst>
    <pc:chgData name="Patani,Cimi" userId="S::ccp63@drexel.edu::72ab453c-a6a7-41f9-8e1f-ad511f61c8ba" providerId="AD" clId="Web-{C63BEBAC-7D5A-4F7D-BA40-A5764EA5184E}"/>
    <pc:docChg chg="addSld modSld">
      <pc:chgData name="Patani,Cimi" userId="S::ccp63@drexel.edu::72ab453c-a6a7-41f9-8e1f-ad511f61c8ba" providerId="AD" clId="Web-{C63BEBAC-7D5A-4F7D-BA40-A5764EA5184E}" dt="2024-01-30T02:47:43.018" v="204" actId="1076"/>
      <pc:docMkLst>
        <pc:docMk/>
      </pc:docMkLst>
      <pc:sldChg chg="modSp">
        <pc:chgData name="Patani,Cimi" userId="S::ccp63@drexel.edu::72ab453c-a6a7-41f9-8e1f-ad511f61c8ba" providerId="AD" clId="Web-{C63BEBAC-7D5A-4F7D-BA40-A5764EA5184E}" dt="2024-01-30T02:43:52.377" v="114" actId="14100"/>
        <pc:sldMkLst>
          <pc:docMk/>
          <pc:sldMk cId="3290096582" sldId="274"/>
        </pc:sldMkLst>
        <pc:spChg chg="mod">
          <ac:chgData name="Patani,Cimi" userId="S::ccp63@drexel.edu::72ab453c-a6a7-41f9-8e1f-ad511f61c8ba" providerId="AD" clId="Web-{C63BEBAC-7D5A-4F7D-BA40-A5764EA5184E}" dt="2024-01-30T02:43:43.487" v="112" actId="20577"/>
          <ac:spMkLst>
            <pc:docMk/>
            <pc:sldMk cId="3290096582" sldId="274"/>
            <ac:spMk id="2" creationId="{4E770634-BBF3-0FCD-D0F5-15386B50F2E8}"/>
          </ac:spMkLst>
        </pc:spChg>
        <pc:spChg chg="mod">
          <ac:chgData name="Patani,Cimi" userId="S::ccp63@drexel.edu::72ab453c-a6a7-41f9-8e1f-ad511f61c8ba" providerId="AD" clId="Web-{C63BEBAC-7D5A-4F7D-BA40-A5764EA5184E}" dt="2024-01-30T02:43:52.377" v="114" actId="14100"/>
          <ac:spMkLst>
            <pc:docMk/>
            <pc:sldMk cId="3290096582" sldId="274"/>
            <ac:spMk id="4" creationId="{3E8EA5F1-AE97-00F7-DC9C-B5CA6BBDDE47}"/>
          </ac:spMkLst>
        </pc:spChg>
        <pc:spChg chg="mod">
          <ac:chgData name="Patani,Cimi" userId="S::ccp63@drexel.edu::72ab453c-a6a7-41f9-8e1f-ad511f61c8ba" providerId="AD" clId="Web-{C63BEBAC-7D5A-4F7D-BA40-A5764EA5184E}" dt="2024-01-30T02:39:18.268" v="61" actId="1076"/>
          <ac:spMkLst>
            <pc:docMk/>
            <pc:sldMk cId="3290096582" sldId="274"/>
            <ac:spMk id="6" creationId="{10C083B5-FF66-866D-6A2B-98FF638B5703}"/>
          </ac:spMkLst>
        </pc:spChg>
      </pc:sldChg>
      <pc:sldChg chg="addSp modSp">
        <pc:chgData name="Patani,Cimi" userId="S::ccp63@drexel.edu::72ab453c-a6a7-41f9-8e1f-ad511f61c8ba" providerId="AD" clId="Web-{C63BEBAC-7D5A-4F7D-BA40-A5764EA5184E}" dt="2024-01-30T02:47:43.018" v="204" actId="1076"/>
        <pc:sldMkLst>
          <pc:docMk/>
          <pc:sldMk cId="1681687425" sldId="278"/>
        </pc:sldMkLst>
        <pc:spChg chg="mod">
          <ac:chgData name="Patani,Cimi" userId="S::ccp63@drexel.edu::72ab453c-a6a7-41f9-8e1f-ad511f61c8ba" providerId="AD" clId="Web-{C63BEBAC-7D5A-4F7D-BA40-A5764EA5184E}" dt="2024-01-30T02:45:14.034" v="145" actId="1076"/>
          <ac:spMkLst>
            <pc:docMk/>
            <pc:sldMk cId="1681687425" sldId="278"/>
            <ac:spMk id="3" creationId="{28FB20A6-FD5C-77F7-D018-CA35CE017F04}"/>
          </ac:spMkLst>
        </pc:spChg>
        <pc:spChg chg="add mod">
          <ac:chgData name="Patani,Cimi" userId="S::ccp63@drexel.edu::72ab453c-a6a7-41f9-8e1f-ad511f61c8ba" providerId="AD" clId="Web-{C63BEBAC-7D5A-4F7D-BA40-A5764EA5184E}" dt="2024-01-30T02:45:42.127" v="148" actId="1076"/>
          <ac:spMkLst>
            <pc:docMk/>
            <pc:sldMk cId="1681687425" sldId="278"/>
            <ac:spMk id="4" creationId="{8A1F2938-9972-F564-A46E-8BB8F2397CCF}"/>
          </ac:spMkLst>
        </pc:spChg>
        <pc:spChg chg="add mod">
          <ac:chgData name="Patani,Cimi" userId="S::ccp63@drexel.edu::72ab453c-a6a7-41f9-8e1f-ad511f61c8ba" providerId="AD" clId="Web-{C63BEBAC-7D5A-4F7D-BA40-A5764EA5184E}" dt="2024-01-30T02:47:43.018" v="204" actId="1076"/>
          <ac:spMkLst>
            <pc:docMk/>
            <pc:sldMk cId="1681687425" sldId="278"/>
            <ac:spMk id="6" creationId="{675A4157-4071-FC5F-CDAA-9DF7C8C280BF}"/>
          </ac:spMkLst>
        </pc:spChg>
        <pc:picChg chg="mod">
          <ac:chgData name="Patani,Cimi" userId="S::ccp63@drexel.edu::72ab453c-a6a7-41f9-8e1f-ad511f61c8ba" providerId="AD" clId="Web-{C63BEBAC-7D5A-4F7D-BA40-A5764EA5184E}" dt="2024-01-30T02:45:19.877" v="146" actId="1076"/>
          <ac:picMkLst>
            <pc:docMk/>
            <pc:sldMk cId="1681687425" sldId="278"/>
            <ac:picMk id="5" creationId="{49C14A2A-BE76-D67B-A289-985E34A10D46}"/>
          </ac:picMkLst>
        </pc:picChg>
      </pc:sldChg>
      <pc:sldChg chg="addSp modSp">
        <pc:chgData name="Patani,Cimi" userId="S::ccp63@drexel.edu::72ab453c-a6a7-41f9-8e1f-ad511f61c8ba" providerId="AD" clId="Web-{C63BEBAC-7D5A-4F7D-BA40-A5764EA5184E}" dt="2024-01-30T02:43:31.862" v="111" actId="20577"/>
        <pc:sldMkLst>
          <pc:docMk/>
          <pc:sldMk cId="4157545518" sldId="302"/>
        </pc:sldMkLst>
        <pc:spChg chg="add mod">
          <ac:chgData name="Patani,Cimi" userId="S::ccp63@drexel.edu::72ab453c-a6a7-41f9-8e1f-ad511f61c8ba" providerId="AD" clId="Web-{C63BEBAC-7D5A-4F7D-BA40-A5764EA5184E}" dt="2024-01-30T02:43:31.862" v="111" actId="20577"/>
          <ac:spMkLst>
            <pc:docMk/>
            <pc:sldMk cId="4157545518" sldId="302"/>
            <ac:spMk id="2" creationId="{B5C3BE0F-1487-E75D-0EFE-338A1941E03C}"/>
          </ac:spMkLst>
        </pc:spChg>
        <pc:spChg chg="mod">
          <ac:chgData name="Patani,Cimi" userId="S::ccp63@drexel.edu::72ab453c-a6a7-41f9-8e1f-ad511f61c8ba" providerId="AD" clId="Web-{C63BEBAC-7D5A-4F7D-BA40-A5764EA5184E}" dt="2024-01-30T02:38:23.408" v="21" actId="20577"/>
          <ac:spMkLst>
            <pc:docMk/>
            <pc:sldMk cId="4157545518" sldId="302"/>
            <ac:spMk id="4" creationId="{BEC49B2F-1232-8103-5650-BB938A28CA09}"/>
          </ac:spMkLst>
        </pc:spChg>
        <pc:spChg chg="mod">
          <ac:chgData name="Patani,Cimi" userId="S::ccp63@drexel.edu::72ab453c-a6a7-41f9-8e1f-ad511f61c8ba" providerId="AD" clId="Web-{C63BEBAC-7D5A-4F7D-BA40-A5764EA5184E}" dt="2024-01-30T02:37:59.346" v="13" actId="1076"/>
          <ac:spMkLst>
            <pc:docMk/>
            <pc:sldMk cId="4157545518" sldId="302"/>
            <ac:spMk id="5" creationId="{367D6A4B-F293-FEBB-2A1F-00A0EF9FFC50}"/>
          </ac:spMkLst>
        </pc:spChg>
      </pc:sldChg>
      <pc:sldChg chg="addSp delSp modSp new">
        <pc:chgData name="Patani,Cimi" userId="S::ccp63@drexel.edu::72ab453c-a6a7-41f9-8e1f-ad511f61c8ba" providerId="AD" clId="Web-{C63BEBAC-7D5A-4F7D-BA40-A5764EA5184E}" dt="2024-01-30T02:44:57.768" v="143" actId="1076"/>
        <pc:sldMkLst>
          <pc:docMk/>
          <pc:sldMk cId="967817937" sldId="303"/>
        </pc:sldMkLst>
        <pc:spChg chg="del">
          <ac:chgData name="Patani,Cimi" userId="S::ccp63@drexel.edu::72ab453c-a6a7-41f9-8e1f-ad511f61c8ba" providerId="AD" clId="Web-{C63BEBAC-7D5A-4F7D-BA40-A5764EA5184E}" dt="2024-01-30T02:41:17.049" v="66"/>
          <ac:spMkLst>
            <pc:docMk/>
            <pc:sldMk cId="967817937" sldId="303"/>
            <ac:spMk id="2" creationId="{4AE79DA9-FA16-D521-569E-D545D819E479}"/>
          </ac:spMkLst>
        </pc:spChg>
        <pc:spChg chg="mod">
          <ac:chgData name="Patani,Cimi" userId="S::ccp63@drexel.edu::72ab453c-a6a7-41f9-8e1f-ad511f61c8ba" providerId="AD" clId="Web-{C63BEBAC-7D5A-4F7D-BA40-A5764EA5184E}" dt="2024-01-30T02:44:57.768" v="143" actId="1076"/>
          <ac:spMkLst>
            <pc:docMk/>
            <pc:sldMk cId="967817937" sldId="303"/>
            <ac:spMk id="3" creationId="{09F8BDBA-11C4-1CC1-455F-C47F8E650E9D}"/>
          </ac:spMkLst>
        </pc:spChg>
        <pc:spChg chg="add mod">
          <ac:chgData name="Patani,Cimi" userId="S::ccp63@drexel.edu::72ab453c-a6a7-41f9-8e1f-ad511f61c8ba" providerId="AD" clId="Web-{C63BEBAC-7D5A-4F7D-BA40-A5764EA5184E}" dt="2024-01-30T02:44:47.643" v="141" actId="14100"/>
          <ac:spMkLst>
            <pc:docMk/>
            <pc:sldMk cId="967817937" sldId="303"/>
            <ac:spMk id="4" creationId="{4513323E-8C40-3B0D-8DC7-FA29A4237FF7}"/>
          </ac:spMkLst>
        </pc:spChg>
      </pc:sldChg>
    </pc:docChg>
  </pc:docChgLst>
  <pc:docChgLst>
    <pc:chgData name="Patani,Cimi" userId="S::ccp63@drexel.edu::72ab453c-a6a7-41f9-8e1f-ad511f61c8ba" providerId="AD" clId="Web-{B039202E-04EF-4E23-B7C1-082C8CC109C7}"/>
    <pc:docChg chg="modSld">
      <pc:chgData name="Patani,Cimi" userId="S::ccp63@drexel.edu::72ab453c-a6a7-41f9-8e1f-ad511f61c8ba" providerId="AD" clId="Web-{B039202E-04EF-4E23-B7C1-082C8CC109C7}" dt="2024-01-30T22:46:07.216" v="0" actId="20577"/>
      <pc:docMkLst>
        <pc:docMk/>
      </pc:docMkLst>
      <pc:sldChg chg="modSp">
        <pc:chgData name="Patani,Cimi" userId="S::ccp63@drexel.edu::72ab453c-a6a7-41f9-8e1f-ad511f61c8ba" providerId="AD" clId="Web-{B039202E-04EF-4E23-B7C1-082C8CC109C7}" dt="2024-01-30T22:46:07.216" v="0" actId="20577"/>
        <pc:sldMkLst>
          <pc:docMk/>
          <pc:sldMk cId="1681687425" sldId="278"/>
        </pc:sldMkLst>
        <pc:spChg chg="mod">
          <ac:chgData name="Patani,Cimi" userId="S::ccp63@drexel.edu::72ab453c-a6a7-41f9-8e1f-ad511f61c8ba" providerId="AD" clId="Web-{B039202E-04EF-4E23-B7C1-082C8CC109C7}" dt="2024-01-30T22:46:07.216" v="0" actId="20577"/>
          <ac:spMkLst>
            <pc:docMk/>
            <pc:sldMk cId="1681687425" sldId="278"/>
            <ac:spMk id="2" creationId="{0C7BC5D8-728C-CD70-0C6E-21E353B51B1E}"/>
          </ac:spMkLst>
        </pc:spChg>
      </pc:sldChg>
    </pc:docChg>
  </pc:docChgLst>
  <pc:docChgLst>
    <pc:chgData name="Man,Hok Yi" userId="S::hm565@drexel.edu::9f585303-93fb-4119-ac7d-19fe102fc7c3" providerId="AD" clId="Web-{CD87909F-FD91-449E-8648-F76CDE6EC729}"/>
    <pc:docChg chg="modSld">
      <pc:chgData name="Man,Hok Yi" userId="S::hm565@drexel.edu::9f585303-93fb-4119-ac7d-19fe102fc7c3" providerId="AD" clId="Web-{CD87909F-FD91-449E-8648-F76CDE6EC729}" dt="2024-01-31T22:30:45.663" v="1" actId="20577"/>
      <pc:docMkLst>
        <pc:docMk/>
      </pc:docMkLst>
      <pc:sldChg chg="modSp">
        <pc:chgData name="Man,Hok Yi" userId="S::hm565@drexel.edu::9f585303-93fb-4119-ac7d-19fe102fc7c3" providerId="AD" clId="Web-{CD87909F-FD91-449E-8648-F76CDE6EC729}" dt="2024-01-31T22:30:45.663" v="1" actId="20577"/>
        <pc:sldMkLst>
          <pc:docMk/>
          <pc:sldMk cId="1618508130" sldId="271"/>
        </pc:sldMkLst>
        <pc:spChg chg="mod">
          <ac:chgData name="Man,Hok Yi" userId="S::hm565@drexel.edu::9f585303-93fb-4119-ac7d-19fe102fc7c3" providerId="AD" clId="Web-{CD87909F-FD91-449E-8648-F76CDE6EC729}" dt="2024-01-31T22:30:45.663" v="1" actId="20577"/>
          <ac:spMkLst>
            <pc:docMk/>
            <pc:sldMk cId="1618508130" sldId="271"/>
            <ac:spMk id="3" creationId="{FA848C48-4BAD-F6C8-C061-4A535CAB7C0E}"/>
          </ac:spMkLst>
        </pc:spChg>
      </pc:sldChg>
    </pc:docChg>
  </pc:docChgLst>
  <pc:docChgLst>
    <pc:chgData name="Man,Hok Yi" userId="S::hm565@drexel.edu::9f585303-93fb-4119-ac7d-19fe102fc7c3" providerId="AD" clId="Web-{DC58B7D9-7417-4E92-B82D-01072DD6B9D3}"/>
    <pc:docChg chg="modSld">
      <pc:chgData name="Man,Hok Yi" userId="S::hm565@drexel.edu::9f585303-93fb-4119-ac7d-19fe102fc7c3" providerId="AD" clId="Web-{DC58B7D9-7417-4E92-B82D-01072DD6B9D3}" dt="2024-01-29T01:16:19.891" v="3" actId="20577"/>
      <pc:docMkLst>
        <pc:docMk/>
      </pc:docMkLst>
      <pc:sldChg chg="modSp">
        <pc:chgData name="Man,Hok Yi" userId="S::hm565@drexel.edu::9f585303-93fb-4119-ac7d-19fe102fc7c3" providerId="AD" clId="Web-{DC58B7D9-7417-4E92-B82D-01072DD6B9D3}" dt="2024-01-29T01:16:19.891" v="3" actId="20577"/>
        <pc:sldMkLst>
          <pc:docMk/>
          <pc:sldMk cId="109857222" sldId="256"/>
        </pc:sldMkLst>
        <pc:spChg chg="mod">
          <ac:chgData name="Man,Hok Yi" userId="S::hm565@drexel.edu::9f585303-93fb-4119-ac7d-19fe102fc7c3" providerId="AD" clId="Web-{DC58B7D9-7417-4E92-B82D-01072DD6B9D3}" dt="2024-01-29T01:16:14.469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n,Hok Yi" userId="S::hm565@drexel.edu::9f585303-93fb-4119-ac7d-19fe102fc7c3" providerId="AD" clId="Web-{DC58B7D9-7417-4E92-B82D-01072DD6B9D3}" dt="2024-01-29T01:16:19.891" v="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n,Hok Yi" userId="S::hm565@drexel.edu::9f585303-93fb-4119-ac7d-19fe102fc7c3" providerId="AD" clId="Web-{DC58B7D9-7417-4E92-B82D-01072DD6B9D3}" dt="2024-01-29T01:15:49.593" v="1" actId="1076"/>
        <pc:sldMkLst>
          <pc:docMk/>
          <pc:sldMk cId="862902737" sldId="286"/>
        </pc:sldMkLst>
        <pc:picChg chg="mod">
          <ac:chgData name="Man,Hok Yi" userId="S::hm565@drexel.edu::9f585303-93fb-4119-ac7d-19fe102fc7c3" providerId="AD" clId="Web-{DC58B7D9-7417-4E92-B82D-01072DD6B9D3}" dt="2024-01-29T01:15:49.593" v="1" actId="1076"/>
          <ac:picMkLst>
            <pc:docMk/>
            <pc:sldMk cId="862902737" sldId="286"/>
            <ac:picMk id="4" creationId="{3C4306C1-2F32-B0B5-4FB6-8D705B268B4B}"/>
          </ac:picMkLst>
        </pc:picChg>
      </pc:sldChg>
    </pc:docChg>
  </pc:docChgLst>
  <pc:docChgLst>
    <pc:chgData name="Patani,Cimi" userId="S::ccp63@drexel.edu::72ab453c-a6a7-41f9-8e1f-ad511f61c8ba" providerId="AD" clId="Web-{9C4FAE58-32A4-4EDE-8030-699A342D0651}"/>
    <pc:docChg chg="addSld delSld modSld">
      <pc:chgData name="Patani,Cimi" userId="S::ccp63@drexel.edu::72ab453c-a6a7-41f9-8e1f-ad511f61c8ba" providerId="AD" clId="Web-{9C4FAE58-32A4-4EDE-8030-699A342D0651}" dt="2024-01-31T02:01:23.514" v="2363" actId="1076"/>
      <pc:docMkLst>
        <pc:docMk/>
      </pc:docMkLst>
      <pc:sldChg chg="del">
        <pc:chgData name="Patani,Cimi" userId="S::ccp63@drexel.edu::72ab453c-a6a7-41f9-8e1f-ad511f61c8ba" providerId="AD" clId="Web-{9C4FAE58-32A4-4EDE-8030-699A342D0651}" dt="2024-01-31T01:04:52.869" v="2059"/>
        <pc:sldMkLst>
          <pc:docMk/>
          <pc:sldMk cId="1953189439" sldId="265"/>
        </pc:sldMkLst>
      </pc:sldChg>
      <pc:sldChg chg="del">
        <pc:chgData name="Patani,Cimi" userId="S::ccp63@drexel.edu::72ab453c-a6a7-41f9-8e1f-ad511f61c8ba" providerId="AD" clId="Web-{9C4FAE58-32A4-4EDE-8030-699A342D0651}" dt="2024-01-31T01:04:52.088" v="2058"/>
        <pc:sldMkLst>
          <pc:docMk/>
          <pc:sldMk cId="282660687" sldId="266"/>
        </pc:sldMkLst>
      </pc:sldChg>
      <pc:sldChg chg="del">
        <pc:chgData name="Patani,Cimi" userId="S::ccp63@drexel.edu::72ab453c-a6a7-41f9-8e1f-ad511f61c8ba" providerId="AD" clId="Web-{9C4FAE58-32A4-4EDE-8030-699A342D0651}" dt="2024-01-31T01:04:53.885" v="2060"/>
        <pc:sldMkLst>
          <pc:docMk/>
          <pc:sldMk cId="1205040247" sldId="268"/>
        </pc:sldMkLst>
      </pc:sldChg>
      <pc:sldChg chg="del">
        <pc:chgData name="Patani,Cimi" userId="S::ccp63@drexel.edu::72ab453c-a6a7-41f9-8e1f-ad511f61c8ba" providerId="AD" clId="Web-{9C4FAE58-32A4-4EDE-8030-699A342D0651}" dt="2024-01-31T01:04:50.260" v="2056"/>
        <pc:sldMkLst>
          <pc:docMk/>
          <pc:sldMk cId="3527209141" sldId="269"/>
        </pc:sldMkLst>
      </pc:sldChg>
      <pc:sldChg chg="del">
        <pc:chgData name="Patani,Cimi" userId="S::ccp63@drexel.edu::72ab453c-a6a7-41f9-8e1f-ad511f61c8ba" providerId="AD" clId="Web-{9C4FAE58-32A4-4EDE-8030-699A342D0651}" dt="2024-01-31T01:04:51.119" v="2057"/>
        <pc:sldMkLst>
          <pc:docMk/>
          <pc:sldMk cId="4029506607" sldId="270"/>
        </pc:sldMkLst>
      </pc:sldChg>
      <pc:sldChg chg="addSp delSp modSp">
        <pc:chgData name="Patani,Cimi" userId="S::ccp63@drexel.edu::72ab453c-a6a7-41f9-8e1f-ad511f61c8ba" providerId="AD" clId="Web-{9C4FAE58-32A4-4EDE-8030-699A342D0651}" dt="2024-01-30T23:52:42.662" v="1001" actId="20577"/>
        <pc:sldMkLst>
          <pc:docMk/>
          <pc:sldMk cId="1681687425" sldId="278"/>
        </pc:sldMkLst>
        <pc:spChg chg="mod">
          <ac:chgData name="Patani,Cimi" userId="S::ccp63@drexel.edu::72ab453c-a6a7-41f9-8e1f-ad511f61c8ba" providerId="AD" clId="Web-{9C4FAE58-32A4-4EDE-8030-699A342D0651}" dt="2024-01-30T23:27:07.446" v="799" actId="1076"/>
          <ac:spMkLst>
            <pc:docMk/>
            <pc:sldMk cId="1681687425" sldId="278"/>
            <ac:spMk id="2" creationId="{0C7BC5D8-728C-CD70-0C6E-21E353B51B1E}"/>
          </ac:spMkLst>
        </pc:spChg>
        <pc:spChg chg="del mod">
          <ac:chgData name="Patani,Cimi" userId="S::ccp63@drexel.edu::72ab453c-a6a7-41f9-8e1f-ad511f61c8ba" providerId="AD" clId="Web-{9C4FAE58-32A4-4EDE-8030-699A342D0651}" dt="2024-01-30T23:07:35.927" v="195"/>
          <ac:spMkLst>
            <pc:docMk/>
            <pc:sldMk cId="1681687425" sldId="278"/>
            <ac:spMk id="3" creationId="{28FB20A6-FD5C-77F7-D018-CA35CE017F04}"/>
          </ac:spMkLst>
        </pc:spChg>
        <pc:spChg chg="add del mod">
          <ac:chgData name="Patani,Cimi" userId="S::ccp63@drexel.edu::72ab453c-a6a7-41f9-8e1f-ad511f61c8ba" providerId="AD" clId="Web-{9C4FAE58-32A4-4EDE-8030-699A342D0651}" dt="2024-01-30T23:20:53.670" v="719"/>
          <ac:spMkLst>
            <pc:docMk/>
            <pc:sldMk cId="1681687425" sldId="278"/>
            <ac:spMk id="5" creationId="{2EBC3A6A-90F0-2AF6-6B05-BC7390B3D8DB}"/>
          </ac:spMkLst>
        </pc:spChg>
        <pc:spChg chg="add mod">
          <ac:chgData name="Patani,Cimi" userId="S::ccp63@drexel.edu::72ab453c-a6a7-41f9-8e1f-ad511f61c8ba" providerId="AD" clId="Web-{9C4FAE58-32A4-4EDE-8030-699A342D0651}" dt="2024-01-30T23:26:56.305" v="798" actId="1076"/>
          <ac:spMkLst>
            <pc:docMk/>
            <pc:sldMk cId="1681687425" sldId="278"/>
            <ac:spMk id="6" creationId="{7EF6E2A4-975F-5B00-FE4D-7481380CB31B}"/>
          </ac:spMkLst>
        </pc:spChg>
        <pc:spChg chg="mod">
          <ac:chgData name="Patani,Cimi" userId="S::ccp63@drexel.edu::72ab453c-a6a7-41f9-8e1f-ad511f61c8ba" providerId="AD" clId="Web-{9C4FAE58-32A4-4EDE-8030-699A342D0651}" dt="2024-01-30T23:26:07.458" v="792" actId="1076"/>
          <ac:spMkLst>
            <pc:docMk/>
            <pc:sldMk cId="1681687425" sldId="278"/>
            <ac:spMk id="8" creationId="{41FDF385-1525-6141-5817-AED9E3CCFE66}"/>
          </ac:spMkLst>
        </pc:spChg>
        <pc:spChg chg="mod">
          <ac:chgData name="Patani,Cimi" userId="S::ccp63@drexel.edu::72ab453c-a6a7-41f9-8e1f-ad511f61c8ba" providerId="AD" clId="Web-{9C4FAE58-32A4-4EDE-8030-699A342D0651}" dt="2024-01-30T23:28:25.248" v="824" actId="20577"/>
          <ac:spMkLst>
            <pc:docMk/>
            <pc:sldMk cId="1681687425" sldId="278"/>
            <ac:spMk id="9" creationId="{BDB22771-609D-F1D0-09D1-66693E6A5CFE}"/>
          </ac:spMkLst>
        </pc:spChg>
        <pc:spChg chg="mod">
          <ac:chgData name="Patani,Cimi" userId="S::ccp63@drexel.edu::72ab453c-a6a7-41f9-8e1f-ad511f61c8ba" providerId="AD" clId="Web-{9C4FAE58-32A4-4EDE-8030-699A342D0651}" dt="2024-01-30T23:26:27.412" v="795" actId="14100"/>
          <ac:spMkLst>
            <pc:docMk/>
            <pc:sldMk cId="1681687425" sldId="278"/>
            <ac:spMk id="10" creationId="{78A2B98C-9F95-D4EF-EB97-17E38E992C7F}"/>
          </ac:spMkLst>
        </pc:spChg>
        <pc:spChg chg="add mod">
          <ac:chgData name="Patani,Cimi" userId="S::ccp63@drexel.edu::72ab453c-a6a7-41f9-8e1f-ad511f61c8ba" providerId="AD" clId="Web-{9C4FAE58-32A4-4EDE-8030-699A342D0651}" dt="2024-01-30T23:27:23.822" v="801" actId="20577"/>
          <ac:spMkLst>
            <pc:docMk/>
            <pc:sldMk cId="1681687425" sldId="278"/>
            <ac:spMk id="12" creationId="{3103F3B8-3633-CF9E-D171-2186826CA177}"/>
          </ac:spMkLst>
        </pc:spChg>
        <pc:spChg chg="add mod">
          <ac:chgData name="Patani,Cimi" userId="S::ccp63@drexel.edu::72ab453c-a6a7-41f9-8e1f-ad511f61c8ba" providerId="AD" clId="Web-{9C4FAE58-32A4-4EDE-8030-699A342D0651}" dt="2024-01-30T23:44:49.223" v="970" actId="14100"/>
          <ac:spMkLst>
            <pc:docMk/>
            <pc:sldMk cId="1681687425" sldId="278"/>
            <ac:spMk id="14" creationId="{86B87D54-FB7D-E86C-14F5-018772E2A80A}"/>
          </ac:spMkLst>
        </pc:spChg>
        <pc:spChg chg="add mod">
          <ac:chgData name="Patani,Cimi" userId="S::ccp63@drexel.edu::72ab453c-a6a7-41f9-8e1f-ad511f61c8ba" providerId="AD" clId="Web-{9C4FAE58-32A4-4EDE-8030-699A342D0651}" dt="2024-01-30T23:52:42.662" v="1001" actId="20577"/>
          <ac:spMkLst>
            <pc:docMk/>
            <pc:sldMk cId="1681687425" sldId="278"/>
            <ac:spMk id="16" creationId="{D13D7993-8D38-66DC-C2CD-F563F8B4164B}"/>
          </ac:spMkLst>
        </pc:spChg>
        <pc:grpChg chg="add">
          <ac:chgData name="Patani,Cimi" userId="S::ccp63@drexel.edu::72ab453c-a6a7-41f9-8e1f-ad511f61c8ba" providerId="AD" clId="Web-{9C4FAE58-32A4-4EDE-8030-699A342D0651}" dt="2024-01-30T23:29:10.861" v="825"/>
          <ac:grpSpMkLst>
            <pc:docMk/>
            <pc:sldMk cId="1681687425" sldId="278"/>
            <ac:grpSpMk id="13" creationId="{0369C9AF-FB01-5439-80EF-6AE617F25E31}"/>
          </ac:grpSpMkLst>
        </pc:grpChg>
        <pc:picChg chg="mod">
          <ac:chgData name="Patani,Cimi" userId="S::ccp63@drexel.edu::72ab453c-a6a7-41f9-8e1f-ad511f61c8ba" providerId="AD" clId="Web-{9C4FAE58-32A4-4EDE-8030-699A342D0651}" dt="2024-01-30T23:25:30.940" v="785" actId="14100"/>
          <ac:picMkLst>
            <pc:docMk/>
            <pc:sldMk cId="1681687425" sldId="278"/>
            <ac:picMk id="7" creationId="{17B743A2-1C29-7E66-1EF8-DB69DEFE8BDF}"/>
          </ac:picMkLst>
        </pc:picChg>
        <pc:cxnChg chg="del mod">
          <ac:chgData name="Patani,Cimi" userId="S::ccp63@drexel.edu::72ab453c-a6a7-41f9-8e1f-ad511f61c8ba" providerId="AD" clId="Web-{9C4FAE58-32A4-4EDE-8030-699A342D0651}" dt="2024-01-30T23:19:59.760" v="671"/>
          <ac:cxnSpMkLst>
            <pc:docMk/>
            <pc:sldMk cId="1681687425" sldId="278"/>
            <ac:cxnSpMk id="11" creationId="{90452A40-3AF4-F62C-DBE7-5CA7F7B07E3A}"/>
          </ac:cxnSpMkLst>
        </pc:cxnChg>
        <pc:cxnChg chg="add mod">
          <ac:chgData name="Patani,Cimi" userId="S::ccp63@drexel.edu::72ab453c-a6a7-41f9-8e1f-ad511f61c8ba" providerId="AD" clId="Web-{9C4FAE58-32A4-4EDE-8030-699A342D0651}" dt="2024-01-30T23:42:54.371" v="938" actId="14100"/>
          <ac:cxnSpMkLst>
            <pc:docMk/>
            <pc:sldMk cId="1681687425" sldId="278"/>
            <ac:cxnSpMk id="15" creationId="{F3D29AA0-5C93-CF86-C008-748CBE40C84F}"/>
          </ac:cxnSpMkLst>
        </pc:cxnChg>
      </pc:sldChg>
      <pc:sldChg chg="addSp delSp modSp">
        <pc:chgData name="Patani,Cimi" userId="S::ccp63@drexel.edu::72ab453c-a6a7-41f9-8e1f-ad511f61c8ba" providerId="AD" clId="Web-{9C4FAE58-32A4-4EDE-8030-699A342D0651}" dt="2024-01-31T00:37:22.473" v="1391" actId="20577"/>
        <pc:sldMkLst>
          <pc:docMk/>
          <pc:sldMk cId="2653895963" sldId="279"/>
        </pc:sldMkLst>
        <pc:spChg chg="mod">
          <ac:chgData name="Patani,Cimi" userId="S::ccp63@drexel.edu::72ab453c-a6a7-41f9-8e1f-ad511f61c8ba" providerId="AD" clId="Web-{9C4FAE58-32A4-4EDE-8030-699A342D0651}" dt="2024-01-31T00:32:56.267" v="1307" actId="1076"/>
          <ac:spMkLst>
            <pc:docMk/>
            <pc:sldMk cId="2653895963" sldId="279"/>
            <ac:spMk id="2" creationId="{4E82BF57-CDCF-2D52-1F34-53E3E4E9ABE6}"/>
          </ac:spMkLst>
        </pc:spChg>
        <pc:spChg chg="del mod">
          <ac:chgData name="Patani,Cimi" userId="S::ccp63@drexel.edu::72ab453c-a6a7-41f9-8e1f-ad511f61c8ba" providerId="AD" clId="Web-{9C4FAE58-32A4-4EDE-8030-699A342D0651}" dt="2024-01-31T00:31:21.104" v="1303"/>
          <ac:spMkLst>
            <pc:docMk/>
            <pc:sldMk cId="2653895963" sldId="279"/>
            <ac:spMk id="3" creationId="{A0AEF439-6940-BE19-B375-F6A59AAAA2B2}"/>
          </ac:spMkLst>
        </pc:spChg>
        <pc:spChg chg="add mod">
          <ac:chgData name="Patani,Cimi" userId="S::ccp63@drexel.edu::72ab453c-a6a7-41f9-8e1f-ad511f61c8ba" providerId="AD" clId="Web-{9C4FAE58-32A4-4EDE-8030-699A342D0651}" dt="2024-01-31T00:34:59.713" v="1344" actId="1076"/>
          <ac:spMkLst>
            <pc:docMk/>
            <pc:sldMk cId="2653895963" sldId="279"/>
            <ac:spMk id="8" creationId="{31D40635-0787-C475-17CB-AA2AD8F8AB22}"/>
          </ac:spMkLst>
        </pc:spChg>
        <pc:spChg chg="add del">
          <ac:chgData name="Patani,Cimi" userId="S::ccp63@drexel.edu::72ab453c-a6a7-41f9-8e1f-ad511f61c8ba" providerId="AD" clId="Web-{9C4FAE58-32A4-4EDE-8030-699A342D0651}" dt="2024-01-31T00:35:37.997" v="1348"/>
          <ac:spMkLst>
            <pc:docMk/>
            <pc:sldMk cId="2653895963" sldId="279"/>
            <ac:spMk id="9" creationId="{1967CF7B-596E-BFCB-B7F9-592876DBF65D}"/>
          </ac:spMkLst>
        </pc:spChg>
        <pc:spChg chg="add mod">
          <ac:chgData name="Patani,Cimi" userId="S::ccp63@drexel.edu::72ab453c-a6a7-41f9-8e1f-ad511f61c8ba" providerId="AD" clId="Web-{9C4FAE58-32A4-4EDE-8030-699A342D0651}" dt="2024-01-31T00:35:57.061" v="1358" actId="14100"/>
          <ac:spMkLst>
            <pc:docMk/>
            <pc:sldMk cId="2653895963" sldId="279"/>
            <ac:spMk id="10" creationId="{15AA7C58-C72D-4AD8-CD06-721587F51542}"/>
          </ac:spMkLst>
        </pc:spChg>
        <pc:spChg chg="add mod">
          <ac:chgData name="Patani,Cimi" userId="S::ccp63@drexel.edu::72ab453c-a6a7-41f9-8e1f-ad511f61c8ba" providerId="AD" clId="Web-{9C4FAE58-32A4-4EDE-8030-699A342D0651}" dt="2024-01-31T00:37:22.473" v="1391" actId="20577"/>
          <ac:spMkLst>
            <pc:docMk/>
            <pc:sldMk cId="2653895963" sldId="279"/>
            <ac:spMk id="13" creationId="{CC16A6A3-4663-7428-402B-49140C8CE028}"/>
          </ac:spMkLst>
        </pc:spChg>
        <pc:picChg chg="add mod ord">
          <ac:chgData name="Patani,Cimi" userId="S::ccp63@drexel.edu::72ab453c-a6a7-41f9-8e1f-ad511f61c8ba" providerId="AD" clId="Web-{9C4FAE58-32A4-4EDE-8030-699A342D0651}" dt="2024-01-31T00:35:18.058" v="1346" actId="1076"/>
          <ac:picMkLst>
            <pc:docMk/>
            <pc:sldMk cId="2653895963" sldId="279"/>
            <ac:picMk id="4" creationId="{2BEDBFBD-B72A-AAEC-EFDB-05CD5B2A07A4}"/>
          </ac:picMkLst>
        </pc:picChg>
        <pc:picChg chg="del">
          <ac:chgData name="Patani,Cimi" userId="S::ccp63@drexel.edu::72ab453c-a6a7-41f9-8e1f-ad511f61c8ba" providerId="AD" clId="Web-{9C4FAE58-32A4-4EDE-8030-699A342D0651}" dt="2024-01-31T00:30:56.822" v="1299"/>
          <ac:picMkLst>
            <pc:docMk/>
            <pc:sldMk cId="2653895963" sldId="279"/>
            <ac:picMk id="5" creationId="{9C25355C-E0DF-3078-FDFF-DE252F6139EE}"/>
          </ac:picMkLst>
        </pc:picChg>
        <pc:picChg chg="add mod">
          <ac:chgData name="Patani,Cimi" userId="S::ccp63@drexel.edu::72ab453c-a6a7-41f9-8e1f-ad511f61c8ba" providerId="AD" clId="Web-{9C4FAE58-32A4-4EDE-8030-699A342D0651}" dt="2024-01-31T00:33:04.799" v="1309" actId="1076"/>
          <ac:picMkLst>
            <pc:docMk/>
            <pc:sldMk cId="2653895963" sldId="279"/>
            <ac:picMk id="6" creationId="{6A0F3293-36CE-F566-FCCA-C57E479CABC0}"/>
          </ac:picMkLst>
        </pc:picChg>
        <pc:picChg chg="del">
          <ac:chgData name="Patani,Cimi" userId="S::ccp63@drexel.edu::72ab453c-a6a7-41f9-8e1f-ad511f61c8ba" providerId="AD" clId="Web-{9C4FAE58-32A4-4EDE-8030-699A342D0651}" dt="2024-01-31T00:30:54.056" v="1298"/>
          <ac:picMkLst>
            <pc:docMk/>
            <pc:sldMk cId="2653895963" sldId="279"/>
            <ac:picMk id="7" creationId="{ACC442D1-EE4E-4820-9777-748CB20F2DDD}"/>
          </ac:picMkLst>
        </pc:picChg>
        <pc:cxnChg chg="add mod">
          <ac:chgData name="Patani,Cimi" userId="S::ccp63@drexel.edu::72ab453c-a6a7-41f9-8e1f-ad511f61c8ba" providerId="AD" clId="Web-{9C4FAE58-32A4-4EDE-8030-699A342D0651}" dt="2024-01-31T00:36:13.797" v="1361" actId="14100"/>
          <ac:cxnSpMkLst>
            <pc:docMk/>
            <pc:sldMk cId="2653895963" sldId="279"/>
            <ac:cxnSpMk id="11" creationId="{03E9F0CD-9033-F4BC-3DD0-8E8300CA178E}"/>
          </ac:cxnSpMkLst>
        </pc:cxnChg>
        <pc:cxnChg chg="add mod">
          <ac:chgData name="Patani,Cimi" userId="S::ccp63@drexel.edu::72ab453c-a6a7-41f9-8e1f-ad511f61c8ba" providerId="AD" clId="Web-{9C4FAE58-32A4-4EDE-8030-699A342D0651}" dt="2024-01-31T00:36:35.439" v="1364" actId="14100"/>
          <ac:cxnSpMkLst>
            <pc:docMk/>
            <pc:sldMk cId="2653895963" sldId="279"/>
            <ac:cxnSpMk id="12" creationId="{A6873065-3D07-524B-8966-230F885965AD}"/>
          </ac:cxnSpMkLst>
        </pc:cxnChg>
      </pc:sldChg>
      <pc:sldChg chg="addSp delSp modSp">
        <pc:chgData name="Patani,Cimi" userId="S::ccp63@drexel.edu::72ab453c-a6a7-41f9-8e1f-ad511f61c8ba" providerId="AD" clId="Web-{9C4FAE58-32A4-4EDE-8030-699A342D0651}" dt="2024-01-31T02:01:23.514" v="2363" actId="1076"/>
        <pc:sldMkLst>
          <pc:docMk/>
          <pc:sldMk cId="1401473754" sldId="280"/>
        </pc:sldMkLst>
        <pc:spChg chg="mod">
          <ac:chgData name="Patani,Cimi" userId="S::ccp63@drexel.edu::72ab453c-a6a7-41f9-8e1f-ad511f61c8ba" providerId="AD" clId="Web-{9C4FAE58-32A4-4EDE-8030-699A342D0651}" dt="2024-01-31T01:35:04.636" v="2106" actId="1076"/>
          <ac:spMkLst>
            <pc:docMk/>
            <pc:sldMk cId="1401473754" sldId="280"/>
            <ac:spMk id="2" creationId="{B21FA721-CF3C-CD70-0B32-F6A6FCD94346}"/>
          </ac:spMkLst>
        </pc:spChg>
        <pc:spChg chg="del mod">
          <ac:chgData name="Patani,Cimi" userId="S::ccp63@drexel.edu::72ab453c-a6a7-41f9-8e1f-ad511f61c8ba" providerId="AD" clId="Web-{9C4FAE58-32A4-4EDE-8030-699A342D0651}" dt="2024-01-31T01:33:50.587" v="2103"/>
          <ac:spMkLst>
            <pc:docMk/>
            <pc:sldMk cId="1401473754" sldId="280"/>
            <ac:spMk id="3" creationId="{6A8E3416-FE51-1A6B-296C-E9E5FE8645B8}"/>
          </ac:spMkLst>
        </pc:spChg>
        <pc:spChg chg="add del mod">
          <ac:chgData name="Patani,Cimi" userId="S::ccp63@drexel.edu::72ab453c-a6a7-41f9-8e1f-ad511f61c8ba" providerId="AD" clId="Web-{9C4FAE58-32A4-4EDE-8030-699A342D0651}" dt="2024-01-31T01:47:17.394" v="2194"/>
          <ac:spMkLst>
            <pc:docMk/>
            <pc:sldMk cId="1401473754" sldId="280"/>
            <ac:spMk id="6" creationId="{B25AA947-00DB-AB1C-162D-02F59CD54EAE}"/>
          </ac:spMkLst>
        </pc:spChg>
        <pc:spChg chg="add">
          <ac:chgData name="Patani,Cimi" userId="S::ccp63@drexel.edu::72ab453c-a6a7-41f9-8e1f-ad511f61c8ba" providerId="AD" clId="Web-{9C4FAE58-32A4-4EDE-8030-699A342D0651}" dt="2024-01-31T01:51:07.338" v="2242"/>
          <ac:spMkLst>
            <pc:docMk/>
            <pc:sldMk cId="1401473754" sldId="280"/>
            <ac:spMk id="7" creationId="{02E63233-3E6D-DCC3-8E4E-43A0823B2388}"/>
          </ac:spMkLst>
        </pc:spChg>
        <pc:spChg chg="add mod">
          <ac:chgData name="Patani,Cimi" userId="S::ccp63@drexel.edu::72ab453c-a6a7-41f9-8e1f-ad511f61c8ba" providerId="AD" clId="Web-{9C4FAE58-32A4-4EDE-8030-699A342D0651}" dt="2024-01-31T02:01:23.514" v="2363" actId="1076"/>
          <ac:spMkLst>
            <pc:docMk/>
            <pc:sldMk cId="1401473754" sldId="280"/>
            <ac:spMk id="8" creationId="{60834945-DB4D-D26E-3C19-F0ED144FA5D3}"/>
          </ac:spMkLst>
        </pc:spChg>
        <pc:spChg chg="add">
          <ac:chgData name="Patani,Cimi" userId="S::ccp63@drexel.edu::72ab453c-a6a7-41f9-8e1f-ad511f61c8ba" providerId="AD" clId="Web-{9C4FAE58-32A4-4EDE-8030-699A342D0651}" dt="2024-01-31T01:53:14.420" v="2255"/>
          <ac:spMkLst>
            <pc:docMk/>
            <pc:sldMk cId="1401473754" sldId="280"/>
            <ac:spMk id="9" creationId="{F72BB1C3-FA20-0263-E5CE-6F0E1517A395}"/>
          </ac:spMkLst>
        </pc:spChg>
        <pc:spChg chg="add mod">
          <ac:chgData name="Patani,Cimi" userId="S::ccp63@drexel.edu::72ab453c-a6a7-41f9-8e1f-ad511f61c8ba" providerId="AD" clId="Web-{9C4FAE58-32A4-4EDE-8030-699A342D0651}" dt="2024-01-31T01:56:12.004" v="2315" actId="20577"/>
          <ac:spMkLst>
            <pc:docMk/>
            <pc:sldMk cId="1401473754" sldId="280"/>
            <ac:spMk id="10" creationId="{8281818A-0D23-2C33-818B-0A6E2C95EBBD}"/>
          </ac:spMkLst>
        </pc:spChg>
        <pc:spChg chg="add mod">
          <ac:chgData name="Patani,Cimi" userId="S::ccp63@drexel.edu::72ab453c-a6a7-41f9-8e1f-ad511f61c8ba" providerId="AD" clId="Web-{9C4FAE58-32A4-4EDE-8030-699A342D0651}" dt="2024-01-31T01:58:23.039" v="2324" actId="14100"/>
          <ac:spMkLst>
            <pc:docMk/>
            <pc:sldMk cId="1401473754" sldId="280"/>
            <ac:spMk id="11" creationId="{1BA93F0E-57CC-CD14-32C8-40314F25C536}"/>
          </ac:spMkLst>
        </pc:spChg>
        <pc:spChg chg="add">
          <ac:chgData name="Patani,Cimi" userId="S::ccp63@drexel.edu::72ab453c-a6a7-41f9-8e1f-ad511f61c8ba" providerId="AD" clId="Web-{9C4FAE58-32A4-4EDE-8030-699A342D0651}" dt="2024-01-31T01:58:32.790" v="2325"/>
          <ac:spMkLst>
            <pc:docMk/>
            <pc:sldMk cId="1401473754" sldId="280"/>
            <ac:spMk id="12" creationId="{20C64ABA-C0D6-7AC2-361C-BF68BACB6ECE}"/>
          </ac:spMkLst>
        </pc:spChg>
        <pc:spChg chg="add mod">
          <ac:chgData name="Patani,Cimi" userId="S::ccp63@drexel.edu::72ab453c-a6a7-41f9-8e1f-ad511f61c8ba" providerId="AD" clId="Web-{9C4FAE58-32A4-4EDE-8030-699A342D0651}" dt="2024-01-31T02:01:14.764" v="2362" actId="1076"/>
          <ac:spMkLst>
            <pc:docMk/>
            <pc:sldMk cId="1401473754" sldId="280"/>
            <ac:spMk id="13" creationId="{5C223A1D-2070-DD15-B95A-417CC0FC4A7C}"/>
          </ac:spMkLst>
        </pc:spChg>
        <pc:picChg chg="add mod modCrop">
          <ac:chgData name="Patani,Cimi" userId="S::ccp63@drexel.edu::72ab453c-a6a7-41f9-8e1f-ad511f61c8ba" providerId="AD" clId="Web-{9C4FAE58-32A4-4EDE-8030-699A342D0651}" dt="2024-01-31T01:58:05.867" v="2322" actId="1076"/>
          <ac:picMkLst>
            <pc:docMk/>
            <pc:sldMk cId="1401473754" sldId="280"/>
            <ac:picMk id="4" creationId="{64B7F5CD-8970-596B-EE4B-7225AC48E966}"/>
          </ac:picMkLst>
        </pc:picChg>
        <pc:picChg chg="del mod">
          <ac:chgData name="Patani,Cimi" userId="S::ccp63@drexel.edu::72ab453c-a6a7-41f9-8e1f-ad511f61c8ba" providerId="AD" clId="Web-{9C4FAE58-32A4-4EDE-8030-699A342D0651}" dt="2024-01-31T01:36:54.999" v="2107"/>
          <ac:picMkLst>
            <pc:docMk/>
            <pc:sldMk cId="1401473754" sldId="280"/>
            <ac:picMk id="5" creationId="{81383EC0-ED60-7BB4-3F41-38E29D2C1213}"/>
          </ac:picMkLst>
        </pc:picChg>
      </pc:sldChg>
      <pc:sldChg chg="delSp modSp new">
        <pc:chgData name="Patani,Cimi" userId="S::ccp63@drexel.edu::72ab453c-a6a7-41f9-8e1f-ad511f61c8ba" providerId="AD" clId="Web-{9C4FAE58-32A4-4EDE-8030-699A342D0651}" dt="2024-01-30T23:19:30.180" v="670" actId="1076"/>
        <pc:sldMkLst>
          <pc:docMk/>
          <pc:sldMk cId="3045242537" sldId="304"/>
        </pc:sldMkLst>
        <pc:spChg chg="del">
          <ac:chgData name="Patani,Cimi" userId="S::ccp63@drexel.edu::72ab453c-a6a7-41f9-8e1f-ad511f61c8ba" providerId="AD" clId="Web-{9C4FAE58-32A4-4EDE-8030-699A342D0651}" dt="2024-01-30T23:08:04.273" v="199"/>
          <ac:spMkLst>
            <pc:docMk/>
            <pc:sldMk cId="3045242537" sldId="304"/>
            <ac:spMk id="2" creationId="{F8065C0D-E0BC-70EC-E4FA-B5D35ADD5100}"/>
          </ac:spMkLst>
        </pc:spChg>
        <pc:spChg chg="mod">
          <ac:chgData name="Patani,Cimi" userId="S::ccp63@drexel.edu::72ab453c-a6a7-41f9-8e1f-ad511f61c8ba" providerId="AD" clId="Web-{9C4FAE58-32A4-4EDE-8030-699A342D0651}" dt="2024-01-30T23:19:30.180" v="670" actId="1076"/>
          <ac:spMkLst>
            <pc:docMk/>
            <pc:sldMk cId="3045242537" sldId="304"/>
            <ac:spMk id="3" creationId="{A6280655-EA29-90C0-FBD0-AB34F4E7CFB6}"/>
          </ac:spMkLst>
        </pc:spChg>
      </pc:sldChg>
      <pc:sldChg chg="addSp delSp modSp new">
        <pc:chgData name="Patani,Cimi" userId="S::ccp63@drexel.edu::72ab453c-a6a7-41f9-8e1f-ad511f61c8ba" providerId="AD" clId="Web-{9C4FAE58-32A4-4EDE-8030-699A342D0651}" dt="2024-01-30T23:41:53.695" v="932" actId="20577"/>
        <pc:sldMkLst>
          <pc:docMk/>
          <pc:sldMk cId="2568676513" sldId="305"/>
        </pc:sldMkLst>
        <pc:spChg chg="del">
          <ac:chgData name="Patani,Cimi" userId="S::ccp63@drexel.edu::72ab453c-a6a7-41f9-8e1f-ad511f61c8ba" providerId="AD" clId="Web-{9C4FAE58-32A4-4EDE-8030-699A342D0651}" dt="2024-01-30T23:35:48.436" v="829"/>
          <ac:spMkLst>
            <pc:docMk/>
            <pc:sldMk cId="2568676513" sldId="305"/>
            <ac:spMk id="2" creationId="{D3465BE7-4D1B-788C-9589-A442377AE2D4}"/>
          </ac:spMkLst>
        </pc:spChg>
        <pc:spChg chg="del">
          <ac:chgData name="Patani,Cimi" userId="S::ccp63@drexel.edu::72ab453c-a6a7-41f9-8e1f-ad511f61c8ba" providerId="AD" clId="Web-{9C4FAE58-32A4-4EDE-8030-699A342D0651}" dt="2024-01-30T23:35:19.168" v="827"/>
          <ac:spMkLst>
            <pc:docMk/>
            <pc:sldMk cId="2568676513" sldId="305"/>
            <ac:spMk id="3" creationId="{8CEB3EBF-2B0F-7270-D192-582EEBD210FD}"/>
          </ac:spMkLst>
        </pc:spChg>
        <pc:spChg chg="add del mod">
          <ac:chgData name="Patani,Cimi" userId="S::ccp63@drexel.edu::72ab453c-a6a7-41f9-8e1f-ad511f61c8ba" providerId="AD" clId="Web-{9C4FAE58-32A4-4EDE-8030-699A342D0651}" dt="2024-01-30T23:36:25.985" v="833"/>
          <ac:spMkLst>
            <pc:docMk/>
            <pc:sldMk cId="2568676513" sldId="305"/>
            <ac:spMk id="6" creationId="{45859935-5485-ABF2-7713-4592C74E5D09}"/>
          </ac:spMkLst>
        </pc:spChg>
        <pc:spChg chg="add mod">
          <ac:chgData name="Patani,Cimi" userId="S::ccp63@drexel.edu::72ab453c-a6a7-41f9-8e1f-ad511f61c8ba" providerId="AD" clId="Web-{9C4FAE58-32A4-4EDE-8030-699A342D0651}" dt="2024-01-30T23:41:53.695" v="932" actId="20577"/>
          <ac:spMkLst>
            <pc:docMk/>
            <pc:sldMk cId="2568676513" sldId="305"/>
            <ac:spMk id="8" creationId="{28672B5D-129F-4968-92CF-D0B3D7A78A36}"/>
          </ac:spMkLst>
        </pc:spChg>
        <pc:spChg chg="add mod">
          <ac:chgData name="Patani,Cimi" userId="S::ccp63@drexel.edu::72ab453c-a6a7-41f9-8e1f-ad511f61c8ba" providerId="AD" clId="Web-{9C4FAE58-32A4-4EDE-8030-699A342D0651}" dt="2024-01-30T23:38:29.353" v="896" actId="14100"/>
          <ac:spMkLst>
            <pc:docMk/>
            <pc:sldMk cId="2568676513" sldId="305"/>
            <ac:spMk id="9" creationId="{7F81E6F1-8A73-A26D-F350-D53B0753D15F}"/>
          </ac:spMkLst>
        </pc:spChg>
        <pc:spChg chg="add mod">
          <ac:chgData name="Patani,Cimi" userId="S::ccp63@drexel.edu::72ab453c-a6a7-41f9-8e1f-ad511f61c8ba" providerId="AD" clId="Web-{9C4FAE58-32A4-4EDE-8030-699A342D0651}" dt="2024-01-30T23:39:09.543" v="899"/>
          <ac:spMkLst>
            <pc:docMk/>
            <pc:sldMk cId="2568676513" sldId="305"/>
            <ac:spMk id="10" creationId="{5A63998A-7000-B896-9648-E0A99D106AA5}"/>
          </ac:spMkLst>
        </pc:spChg>
        <pc:spChg chg="add mod">
          <ac:chgData name="Patani,Cimi" userId="S::ccp63@drexel.edu::72ab453c-a6a7-41f9-8e1f-ad511f61c8ba" providerId="AD" clId="Web-{9C4FAE58-32A4-4EDE-8030-699A342D0651}" dt="2024-01-30T23:41:29.350" v="921" actId="20577"/>
          <ac:spMkLst>
            <pc:docMk/>
            <pc:sldMk cId="2568676513" sldId="305"/>
            <ac:spMk id="12" creationId="{E829C1FB-AC5F-77DB-3707-AD82288882D4}"/>
          </ac:spMkLst>
        </pc:spChg>
        <pc:picChg chg="add del mod ord">
          <ac:chgData name="Patani,Cimi" userId="S::ccp63@drexel.edu::72ab453c-a6a7-41f9-8e1f-ad511f61c8ba" providerId="AD" clId="Web-{9C4FAE58-32A4-4EDE-8030-699A342D0651}" dt="2024-01-30T23:35:59.593" v="832"/>
          <ac:picMkLst>
            <pc:docMk/>
            <pc:sldMk cId="2568676513" sldId="305"/>
            <ac:picMk id="4" creationId="{540B614A-F3B1-A87F-CBAD-58B08202D2CF}"/>
          </ac:picMkLst>
        </pc:picChg>
        <pc:picChg chg="add mod ord">
          <ac:chgData name="Patani,Cimi" userId="S::ccp63@drexel.edu::72ab453c-a6a7-41f9-8e1f-ad511f61c8ba" providerId="AD" clId="Web-{9C4FAE58-32A4-4EDE-8030-699A342D0651}" dt="2024-01-30T23:40:48.503" v="906" actId="1076"/>
          <ac:picMkLst>
            <pc:docMk/>
            <pc:sldMk cId="2568676513" sldId="305"/>
            <ac:picMk id="7" creationId="{93AE318E-9A47-A28C-FA65-46232A28CF23}"/>
          </ac:picMkLst>
        </pc:picChg>
        <pc:cxnChg chg="add mod">
          <ac:chgData name="Patani,Cimi" userId="S::ccp63@drexel.edu::72ab453c-a6a7-41f9-8e1f-ad511f61c8ba" providerId="AD" clId="Web-{9C4FAE58-32A4-4EDE-8030-699A342D0651}" dt="2024-01-30T23:40:54.097" v="907" actId="14100"/>
          <ac:cxnSpMkLst>
            <pc:docMk/>
            <pc:sldMk cId="2568676513" sldId="305"/>
            <ac:cxnSpMk id="11" creationId="{2EB878D2-F318-7BD1-4ABB-9125049B84FB}"/>
          </ac:cxnSpMkLst>
        </pc:cxnChg>
      </pc:sldChg>
      <pc:sldChg chg="addSp delSp modSp new mod setBg modNotes">
        <pc:chgData name="Patani,Cimi" userId="S::ccp63@drexel.edu::72ab453c-a6a7-41f9-8e1f-ad511f61c8ba" providerId="AD" clId="Web-{9C4FAE58-32A4-4EDE-8030-699A342D0651}" dt="2024-01-31T00:20:07.417" v="1295"/>
        <pc:sldMkLst>
          <pc:docMk/>
          <pc:sldMk cId="3270430488" sldId="306"/>
        </pc:sldMkLst>
        <pc:spChg chg="del">
          <ac:chgData name="Patani,Cimi" userId="S::ccp63@drexel.edu::72ab453c-a6a7-41f9-8e1f-ad511f61c8ba" providerId="AD" clId="Web-{9C4FAE58-32A4-4EDE-8030-699A342D0651}" dt="2024-01-31T00:00:59.103" v="1004"/>
          <ac:spMkLst>
            <pc:docMk/>
            <pc:sldMk cId="3270430488" sldId="306"/>
            <ac:spMk id="2" creationId="{298A81B2-277C-7BA7-4BE5-B88DCE0C21A9}"/>
          </ac:spMkLst>
        </pc:spChg>
        <pc:spChg chg="del">
          <ac:chgData name="Patani,Cimi" userId="S::ccp63@drexel.edu::72ab453c-a6a7-41f9-8e1f-ad511f61c8ba" providerId="AD" clId="Web-{9C4FAE58-32A4-4EDE-8030-699A342D0651}" dt="2024-01-31T00:00:52.696" v="1003"/>
          <ac:spMkLst>
            <pc:docMk/>
            <pc:sldMk cId="3270430488" sldId="306"/>
            <ac:spMk id="3" creationId="{468BE231-5865-5284-B6F5-BA9BBF1DD1EA}"/>
          </ac:spMkLst>
        </pc:spChg>
        <pc:spChg chg="add del">
          <ac:chgData name="Patani,Cimi" userId="S::ccp63@drexel.edu::72ab453c-a6a7-41f9-8e1f-ad511f61c8ba" providerId="AD" clId="Web-{9C4FAE58-32A4-4EDE-8030-699A342D0651}" dt="2024-01-31T00:01:45.794" v="1013"/>
          <ac:spMkLst>
            <pc:docMk/>
            <pc:sldMk cId="3270430488" sldId="306"/>
            <ac:spMk id="5" creationId="{148861FC-BEC3-ED33-7FA3-CA1CF8BD6882}"/>
          </ac:spMkLst>
        </pc:spChg>
        <pc:spChg chg="add mod">
          <ac:chgData name="Patani,Cimi" userId="S::ccp63@drexel.edu::72ab453c-a6a7-41f9-8e1f-ad511f61c8ba" providerId="AD" clId="Web-{9C4FAE58-32A4-4EDE-8030-699A342D0651}" dt="2024-01-31T00:12:37.339" v="1192" actId="20577"/>
          <ac:spMkLst>
            <pc:docMk/>
            <pc:sldMk cId="3270430488" sldId="306"/>
            <ac:spMk id="6" creationId="{B3D8BE3A-F0CB-5A97-2BA2-8750B531603E}"/>
          </ac:spMkLst>
        </pc:spChg>
        <pc:spChg chg="add mod">
          <ac:chgData name="Patani,Cimi" userId="S::ccp63@drexel.edu::72ab453c-a6a7-41f9-8e1f-ad511f61c8ba" providerId="AD" clId="Web-{9C4FAE58-32A4-4EDE-8030-699A342D0651}" dt="2024-01-31T00:11:43.148" v="1186" actId="14100"/>
          <ac:spMkLst>
            <pc:docMk/>
            <pc:sldMk cId="3270430488" sldId="306"/>
            <ac:spMk id="7" creationId="{5698DA0D-926B-26AC-CEF1-FD16CD797EE9}"/>
          </ac:spMkLst>
        </pc:spChg>
        <pc:spChg chg="add del">
          <ac:chgData name="Patani,Cimi" userId="S::ccp63@drexel.edu::72ab453c-a6a7-41f9-8e1f-ad511f61c8ba" providerId="AD" clId="Web-{9C4FAE58-32A4-4EDE-8030-699A342D0651}" dt="2024-01-31T00:01:45.497" v="1012"/>
          <ac:spMkLst>
            <pc:docMk/>
            <pc:sldMk cId="3270430488" sldId="306"/>
            <ac:spMk id="10" creationId="{0E99ED6D-365F-4CAE-942F-ECA78F74BD7F}"/>
          </ac:spMkLst>
        </pc:spChg>
        <pc:spChg chg="add mod">
          <ac:chgData name="Patani,Cimi" userId="S::ccp63@drexel.edu::72ab453c-a6a7-41f9-8e1f-ad511f61c8ba" providerId="AD" clId="Web-{9C4FAE58-32A4-4EDE-8030-699A342D0651}" dt="2024-01-31T00:19:20.633" v="1279" actId="1076"/>
          <ac:spMkLst>
            <pc:docMk/>
            <pc:sldMk cId="3270430488" sldId="306"/>
            <ac:spMk id="11" creationId="{3B1DCC65-3959-AA8E-CF55-7FC3CFD88772}"/>
          </ac:spMkLst>
        </pc:spChg>
        <pc:spChg chg="add del">
          <ac:chgData name="Patani,Cimi" userId="S::ccp63@drexel.edu::72ab453c-a6a7-41f9-8e1f-ad511f61c8ba" providerId="AD" clId="Web-{9C4FAE58-32A4-4EDE-8030-699A342D0651}" dt="2024-01-31T00:01:45.497" v="1012"/>
          <ac:spMkLst>
            <pc:docMk/>
            <pc:sldMk cId="3270430488" sldId="306"/>
            <ac:spMk id="12" creationId="{CD0FF873-0D97-4AE7-A97E-539910376DCF}"/>
          </ac:spMkLst>
        </pc:spChg>
        <pc:picChg chg="add mod ord">
          <ac:chgData name="Patani,Cimi" userId="S::ccp63@drexel.edu::72ab453c-a6a7-41f9-8e1f-ad511f61c8ba" providerId="AD" clId="Web-{9C4FAE58-32A4-4EDE-8030-699A342D0651}" dt="2024-01-31T00:16:10.666" v="1258" actId="1076"/>
          <ac:picMkLst>
            <pc:docMk/>
            <pc:sldMk cId="3270430488" sldId="306"/>
            <ac:picMk id="4" creationId="{7AD4A333-8503-57F7-74A4-537EEC06E9D3}"/>
          </ac:picMkLst>
        </pc:picChg>
        <pc:cxnChg chg="add mod">
          <ac:chgData name="Patani,Cimi" userId="S::ccp63@drexel.edu::72ab453c-a6a7-41f9-8e1f-ad511f61c8ba" providerId="AD" clId="Web-{9C4FAE58-32A4-4EDE-8030-699A342D0651}" dt="2024-01-31T00:15:52.165" v="1256" actId="14100"/>
          <ac:cxnSpMkLst>
            <pc:docMk/>
            <pc:sldMk cId="3270430488" sldId="306"/>
            <ac:cxnSpMk id="8" creationId="{F4A776B3-F44D-2414-FB74-D1E5BCACC75B}"/>
          </ac:cxnSpMkLst>
        </pc:cxnChg>
        <pc:cxnChg chg="add mod">
          <ac:chgData name="Patani,Cimi" userId="S::ccp63@drexel.edu::72ab453c-a6a7-41f9-8e1f-ad511f61c8ba" providerId="AD" clId="Web-{9C4FAE58-32A4-4EDE-8030-699A342D0651}" dt="2024-01-31T00:15:59.853" v="1257" actId="1076"/>
          <ac:cxnSpMkLst>
            <pc:docMk/>
            <pc:sldMk cId="3270430488" sldId="306"/>
            <ac:cxnSpMk id="9" creationId="{D0CB09BC-B561-9EB1-D40E-A2E23824D458}"/>
          </ac:cxnSpMkLst>
        </pc:cxnChg>
      </pc:sldChg>
      <pc:sldChg chg="new del">
        <pc:chgData name="Patani,Cimi" userId="S::ccp63@drexel.edu::72ab453c-a6a7-41f9-8e1f-ad511f61c8ba" providerId="AD" clId="Web-{9C4FAE58-32A4-4EDE-8030-699A342D0651}" dt="2024-01-31T00:30:33.414" v="1297"/>
        <pc:sldMkLst>
          <pc:docMk/>
          <pc:sldMk cId="2869473683" sldId="307"/>
        </pc:sldMkLst>
      </pc:sldChg>
      <pc:sldChg chg="modSp new modNotes">
        <pc:chgData name="Patani,Cimi" userId="S::ccp63@drexel.edu::72ab453c-a6a7-41f9-8e1f-ad511f61c8ba" providerId="AD" clId="Web-{9C4FAE58-32A4-4EDE-8030-699A342D0651}" dt="2024-01-31T00:59:20.893" v="2055"/>
        <pc:sldMkLst>
          <pc:docMk/>
          <pc:sldMk cId="4024183217" sldId="307"/>
        </pc:sldMkLst>
        <pc:spChg chg="mod">
          <ac:chgData name="Patani,Cimi" userId="S::ccp63@drexel.edu::72ab453c-a6a7-41f9-8e1f-ad511f61c8ba" providerId="AD" clId="Web-{9C4FAE58-32A4-4EDE-8030-699A342D0651}" dt="2024-01-31T00:37:57.585" v="1403" actId="1076"/>
          <ac:spMkLst>
            <pc:docMk/>
            <pc:sldMk cId="4024183217" sldId="307"/>
            <ac:spMk id="2" creationId="{B7478D54-6F1C-6120-FBC8-A5BC1AF3E9FB}"/>
          </ac:spMkLst>
        </pc:spChg>
        <pc:spChg chg="mod">
          <ac:chgData name="Patani,Cimi" userId="S::ccp63@drexel.edu::72ab453c-a6a7-41f9-8e1f-ad511f61c8ba" providerId="AD" clId="Web-{9C4FAE58-32A4-4EDE-8030-699A342D0651}" dt="2024-01-31T00:54:52.687" v="2044" actId="20577"/>
          <ac:spMkLst>
            <pc:docMk/>
            <pc:sldMk cId="4024183217" sldId="307"/>
            <ac:spMk id="3" creationId="{C93717A4-45B3-FE22-690B-7E73B3FA7531}"/>
          </ac:spMkLst>
        </pc:spChg>
      </pc:sldChg>
      <pc:sldChg chg="addSp delSp modSp new">
        <pc:chgData name="Patani,Cimi" userId="S::ccp63@drexel.edu::72ab453c-a6a7-41f9-8e1f-ad511f61c8ba" providerId="AD" clId="Web-{9C4FAE58-32A4-4EDE-8030-699A342D0651}" dt="2024-01-31T01:34:22.885" v="2105"/>
        <pc:sldMkLst>
          <pc:docMk/>
          <pc:sldMk cId="4048747946" sldId="308"/>
        </pc:sldMkLst>
        <pc:spChg chg="del">
          <ac:chgData name="Patani,Cimi" userId="S::ccp63@drexel.edu::72ab453c-a6a7-41f9-8e1f-ad511f61c8ba" providerId="AD" clId="Web-{9C4FAE58-32A4-4EDE-8030-699A342D0651}" dt="2024-01-31T01:31:21.379" v="2070"/>
          <ac:spMkLst>
            <pc:docMk/>
            <pc:sldMk cId="4048747946" sldId="308"/>
            <ac:spMk id="2" creationId="{7A71824F-E199-11AB-BFE1-F9C53C3E6497}"/>
          </ac:spMkLst>
        </pc:spChg>
        <pc:spChg chg="del">
          <ac:chgData name="Patani,Cimi" userId="S::ccp63@drexel.edu::72ab453c-a6a7-41f9-8e1f-ad511f61c8ba" providerId="AD" clId="Web-{9C4FAE58-32A4-4EDE-8030-699A342D0651}" dt="2024-01-31T01:30:41.612" v="2062"/>
          <ac:spMkLst>
            <pc:docMk/>
            <pc:sldMk cId="4048747946" sldId="308"/>
            <ac:spMk id="3" creationId="{355BC27D-3C8A-879B-8C22-2BB69E6D5520}"/>
          </ac:spMkLst>
        </pc:spChg>
        <pc:spChg chg="add mod">
          <ac:chgData name="Patani,Cimi" userId="S::ccp63@drexel.edu::72ab453c-a6a7-41f9-8e1f-ad511f61c8ba" providerId="AD" clId="Web-{9C4FAE58-32A4-4EDE-8030-699A342D0651}" dt="2024-01-31T01:33:23.852" v="2098" actId="20577"/>
          <ac:spMkLst>
            <pc:docMk/>
            <pc:sldMk cId="4048747946" sldId="308"/>
            <ac:spMk id="5" creationId="{CAADF89A-24DA-EB8D-1791-D94B698130CB}"/>
          </ac:spMkLst>
        </pc:spChg>
        <pc:spChg chg="add del">
          <ac:chgData name="Patani,Cimi" userId="S::ccp63@drexel.edu::72ab453c-a6a7-41f9-8e1f-ad511f61c8ba" providerId="AD" clId="Web-{9C4FAE58-32A4-4EDE-8030-699A342D0651}" dt="2024-01-31T01:34:22.885" v="2105"/>
          <ac:spMkLst>
            <pc:docMk/>
            <pc:sldMk cId="4048747946" sldId="308"/>
            <ac:spMk id="6" creationId="{F9D41C1E-DBB5-02ED-D8F6-44514C60401A}"/>
          </ac:spMkLst>
        </pc:spChg>
        <pc:picChg chg="add mod ord modCrop">
          <ac:chgData name="Patani,Cimi" userId="S::ccp63@drexel.edu::72ab453c-a6a7-41f9-8e1f-ad511f61c8ba" providerId="AD" clId="Web-{9C4FAE58-32A4-4EDE-8030-699A342D0651}" dt="2024-01-31T01:32:29.162" v="2071" actId="1076"/>
          <ac:picMkLst>
            <pc:docMk/>
            <pc:sldMk cId="4048747946" sldId="308"/>
            <ac:picMk id="4" creationId="{FF1D0721-F37C-9B45-3A07-F15EE179C5CB}"/>
          </ac:picMkLst>
        </pc:picChg>
      </pc:sldChg>
      <pc:sldChg chg="modSp new modNotes">
        <pc:chgData name="Patani,Cimi" userId="S::ccp63@drexel.edu::72ab453c-a6a7-41f9-8e1f-ad511f61c8ba" providerId="AD" clId="Web-{9C4FAE58-32A4-4EDE-8030-699A342D0651}" dt="2024-01-31T01:48:22.067" v="2232" actId="20577"/>
        <pc:sldMkLst>
          <pc:docMk/>
          <pc:sldMk cId="292115982" sldId="309"/>
        </pc:sldMkLst>
        <pc:spChg chg="mod">
          <ac:chgData name="Patani,Cimi" userId="S::ccp63@drexel.edu::72ab453c-a6a7-41f9-8e1f-ad511f61c8ba" providerId="AD" clId="Web-{9C4FAE58-32A4-4EDE-8030-699A342D0651}" dt="2024-01-31T01:42:17.243" v="2163" actId="1076"/>
          <ac:spMkLst>
            <pc:docMk/>
            <pc:sldMk cId="292115982" sldId="309"/>
            <ac:spMk id="2" creationId="{85AEB7A7-B63D-C66D-D4BD-517DB4BCF52E}"/>
          </ac:spMkLst>
        </pc:spChg>
        <pc:spChg chg="mod">
          <ac:chgData name="Patani,Cimi" userId="S::ccp63@drexel.edu::72ab453c-a6a7-41f9-8e1f-ad511f61c8ba" providerId="AD" clId="Web-{9C4FAE58-32A4-4EDE-8030-699A342D0651}" dt="2024-01-31T01:48:22.067" v="2232" actId="20577"/>
          <ac:spMkLst>
            <pc:docMk/>
            <pc:sldMk cId="292115982" sldId="309"/>
            <ac:spMk id="3" creationId="{E1938552-5668-E376-0195-3D889D9F2FD3}"/>
          </ac:spMkLst>
        </pc:spChg>
      </pc:sldChg>
    </pc:docChg>
  </pc:docChgLst>
  <pc:docChgLst>
    <pc:chgData name="Man,Hok Yi" userId="S::hm565@drexel.edu::9f585303-93fb-4119-ac7d-19fe102fc7c3" providerId="AD" clId="Web-{13600590-E93B-411F-AD40-A57B803D00B2}"/>
    <pc:docChg chg="modSld">
      <pc:chgData name="Man,Hok Yi" userId="S::hm565@drexel.edu::9f585303-93fb-4119-ac7d-19fe102fc7c3" providerId="AD" clId="Web-{13600590-E93B-411F-AD40-A57B803D00B2}" dt="2024-01-31T23:57:55.539" v="5" actId="1076"/>
      <pc:docMkLst>
        <pc:docMk/>
      </pc:docMkLst>
      <pc:sldChg chg="modSp">
        <pc:chgData name="Man,Hok Yi" userId="S::hm565@drexel.edu::9f585303-93fb-4119-ac7d-19fe102fc7c3" providerId="AD" clId="Web-{13600590-E93B-411F-AD40-A57B803D00B2}" dt="2024-01-31T23:57:55.539" v="5" actId="1076"/>
        <pc:sldMkLst>
          <pc:docMk/>
          <pc:sldMk cId="1618508130" sldId="271"/>
        </pc:sldMkLst>
        <pc:picChg chg="mod">
          <ac:chgData name="Man,Hok Yi" userId="S::hm565@drexel.edu::9f585303-93fb-4119-ac7d-19fe102fc7c3" providerId="AD" clId="Web-{13600590-E93B-411F-AD40-A57B803D00B2}" dt="2024-01-31T23:57:55.539" v="5" actId="1076"/>
          <ac:picMkLst>
            <pc:docMk/>
            <pc:sldMk cId="1618508130" sldId="271"/>
            <ac:picMk id="5" creationId="{B63C36E3-BC94-EA82-9082-C31294F2F7AA}"/>
          </ac:picMkLst>
        </pc:picChg>
      </pc:sldChg>
    </pc:docChg>
  </pc:docChgLst>
  <pc:docChgLst>
    <pc:chgData name="Patani,Cimi" userId="S::ccp63@drexel.edu::72ab453c-a6a7-41f9-8e1f-ad511f61c8ba" providerId="AD" clId="Web-{C096A7AE-14E1-421B-A128-DF5F11780B52}"/>
    <pc:docChg chg="modSld">
      <pc:chgData name="Patani,Cimi" userId="S::ccp63@drexel.edu::72ab453c-a6a7-41f9-8e1f-ad511f61c8ba" providerId="AD" clId="Web-{C096A7AE-14E1-421B-A128-DF5F11780B52}" dt="2024-01-30T00:19:21.122" v="10" actId="14100"/>
      <pc:docMkLst>
        <pc:docMk/>
      </pc:docMkLst>
      <pc:sldChg chg="modSp">
        <pc:chgData name="Patani,Cimi" userId="S::ccp63@drexel.edu::72ab453c-a6a7-41f9-8e1f-ad511f61c8ba" providerId="AD" clId="Web-{C096A7AE-14E1-421B-A128-DF5F11780B52}" dt="2024-01-30T00:13:39.425" v="9" actId="14100"/>
        <pc:sldMkLst>
          <pc:docMk/>
          <pc:sldMk cId="4026688930" sldId="273"/>
        </pc:sldMkLst>
        <pc:spChg chg="mod">
          <ac:chgData name="Patani,Cimi" userId="S::ccp63@drexel.edu::72ab453c-a6a7-41f9-8e1f-ad511f61c8ba" providerId="AD" clId="Web-{C096A7AE-14E1-421B-A128-DF5F11780B52}" dt="2024-01-30T00:12:32.564" v="1" actId="1076"/>
          <ac:spMkLst>
            <pc:docMk/>
            <pc:sldMk cId="4026688930" sldId="273"/>
            <ac:spMk id="2" creationId="{F41C99BC-53DF-79F8-8DA4-C118312F7CAE}"/>
          </ac:spMkLst>
        </pc:spChg>
        <pc:spChg chg="mod">
          <ac:chgData name="Patani,Cimi" userId="S::ccp63@drexel.edu::72ab453c-a6a7-41f9-8e1f-ad511f61c8ba" providerId="AD" clId="Web-{C096A7AE-14E1-421B-A128-DF5F11780B52}" dt="2024-01-30T00:12:45.330" v="3" actId="14100"/>
          <ac:spMkLst>
            <pc:docMk/>
            <pc:sldMk cId="4026688930" sldId="273"/>
            <ac:spMk id="5" creationId="{F5AD02F6-2CB2-4627-BA70-7334420ECBD0}"/>
          </ac:spMkLst>
        </pc:spChg>
        <pc:spChg chg="mod">
          <ac:chgData name="Patani,Cimi" userId="S::ccp63@drexel.edu::72ab453c-a6a7-41f9-8e1f-ad511f61c8ba" providerId="AD" clId="Web-{C096A7AE-14E1-421B-A128-DF5F11780B52}" dt="2024-01-30T00:12:58.018" v="5" actId="14100"/>
          <ac:spMkLst>
            <pc:docMk/>
            <pc:sldMk cId="4026688930" sldId="273"/>
            <ac:spMk id="11" creationId="{95EBCF41-38EB-A653-7DD4-C6E62D389F58}"/>
          </ac:spMkLst>
        </pc:spChg>
        <pc:spChg chg="mod">
          <ac:chgData name="Patani,Cimi" userId="S::ccp63@drexel.edu::72ab453c-a6a7-41f9-8e1f-ad511f61c8ba" providerId="AD" clId="Web-{C096A7AE-14E1-421B-A128-DF5F11780B52}" dt="2024-01-30T00:13:31.784" v="8" actId="1076"/>
          <ac:spMkLst>
            <pc:docMk/>
            <pc:sldMk cId="4026688930" sldId="273"/>
            <ac:spMk id="27" creationId="{707E9257-7A45-C9DA-683E-B00942B397D7}"/>
          </ac:spMkLst>
        </pc:spChg>
        <pc:picChg chg="mod">
          <ac:chgData name="Patani,Cimi" userId="S::ccp63@drexel.edu::72ab453c-a6a7-41f9-8e1f-ad511f61c8ba" providerId="AD" clId="Web-{C096A7AE-14E1-421B-A128-DF5F11780B52}" dt="2024-01-30T00:12:24.876" v="0" actId="1076"/>
          <ac:picMkLst>
            <pc:docMk/>
            <pc:sldMk cId="4026688930" sldId="273"/>
            <ac:picMk id="4" creationId="{F5808768-6806-E29E-7DB6-FBB434142EED}"/>
          </ac:picMkLst>
        </pc:picChg>
        <pc:cxnChg chg="mod">
          <ac:chgData name="Patani,Cimi" userId="S::ccp63@drexel.edu::72ab453c-a6a7-41f9-8e1f-ad511f61c8ba" providerId="AD" clId="Web-{C096A7AE-14E1-421B-A128-DF5F11780B52}" dt="2024-01-30T00:13:39.425" v="9" actId="14100"/>
          <ac:cxnSpMkLst>
            <pc:docMk/>
            <pc:sldMk cId="4026688930" sldId="273"/>
            <ac:cxnSpMk id="26" creationId="{E5FA33F8-AABB-879B-051F-894C3F9FD917}"/>
          </ac:cxnSpMkLst>
        </pc:cxnChg>
      </pc:sldChg>
      <pc:sldChg chg="modSp">
        <pc:chgData name="Patani,Cimi" userId="S::ccp63@drexel.edu::72ab453c-a6a7-41f9-8e1f-ad511f61c8ba" providerId="AD" clId="Web-{C096A7AE-14E1-421B-A128-DF5F11780B52}" dt="2024-01-30T00:19:21.122" v="10" actId="14100"/>
        <pc:sldMkLst>
          <pc:docMk/>
          <pc:sldMk cId="1681687425" sldId="278"/>
        </pc:sldMkLst>
        <pc:picChg chg="mod">
          <ac:chgData name="Patani,Cimi" userId="S::ccp63@drexel.edu::72ab453c-a6a7-41f9-8e1f-ad511f61c8ba" providerId="AD" clId="Web-{C096A7AE-14E1-421B-A128-DF5F11780B52}" dt="2024-01-30T00:19:21.122" v="10" actId="14100"/>
          <ac:picMkLst>
            <pc:docMk/>
            <pc:sldMk cId="1681687425" sldId="278"/>
            <ac:picMk id="5" creationId="{49C14A2A-BE76-D67B-A289-985E34A10D46}"/>
          </ac:picMkLst>
        </pc:picChg>
      </pc:sldChg>
    </pc:docChg>
  </pc:docChgLst>
  <pc:docChgLst>
    <pc:chgData name="Patani,Cimi" userId="S::ccp63@drexel.edu::72ab453c-a6a7-41f9-8e1f-ad511f61c8ba" providerId="AD" clId="Web-{3B25C120-A59B-4C7A-B9EF-547CBE3932CF}"/>
    <pc:docChg chg="modSld">
      <pc:chgData name="Patani,Cimi" userId="S::ccp63@drexel.edu::72ab453c-a6a7-41f9-8e1f-ad511f61c8ba" providerId="AD" clId="Web-{3B25C120-A59B-4C7A-B9EF-547CBE3932CF}" dt="2024-01-30T23:01:37.122" v="43" actId="20577"/>
      <pc:docMkLst>
        <pc:docMk/>
      </pc:docMkLst>
      <pc:sldChg chg="addSp delSp modSp">
        <pc:chgData name="Patani,Cimi" userId="S::ccp63@drexel.edu::72ab453c-a6a7-41f9-8e1f-ad511f61c8ba" providerId="AD" clId="Web-{3B25C120-A59B-4C7A-B9EF-547CBE3932CF}" dt="2024-01-30T23:01:37.122" v="43" actId="20577"/>
        <pc:sldMkLst>
          <pc:docMk/>
          <pc:sldMk cId="1681687425" sldId="278"/>
        </pc:sldMkLst>
        <pc:spChg chg="mod">
          <ac:chgData name="Patani,Cimi" userId="S::ccp63@drexel.edu::72ab453c-a6a7-41f9-8e1f-ad511f61c8ba" providerId="AD" clId="Web-{3B25C120-A59B-4C7A-B9EF-547CBE3932CF}" dt="2024-01-30T23:01:37.122" v="43" actId="20577"/>
          <ac:spMkLst>
            <pc:docMk/>
            <pc:sldMk cId="1681687425" sldId="278"/>
            <ac:spMk id="3" creationId="{28FB20A6-FD5C-77F7-D018-CA35CE017F04}"/>
          </ac:spMkLst>
        </pc:spChg>
        <pc:spChg chg="del mod">
          <ac:chgData name="Patani,Cimi" userId="S::ccp63@drexel.edu::72ab453c-a6a7-41f9-8e1f-ad511f61c8ba" providerId="AD" clId="Web-{3B25C120-A59B-4C7A-B9EF-547CBE3932CF}" dt="2024-01-30T22:54:59.356" v="7"/>
          <ac:spMkLst>
            <pc:docMk/>
            <pc:sldMk cId="1681687425" sldId="278"/>
            <ac:spMk id="4" creationId="{8A1F2938-9972-F564-A46E-8BB8F2397CCF}"/>
          </ac:spMkLst>
        </pc:spChg>
        <pc:spChg chg="del mod">
          <ac:chgData name="Patani,Cimi" userId="S::ccp63@drexel.edu::72ab453c-a6a7-41f9-8e1f-ad511f61c8ba" providerId="AD" clId="Web-{3B25C120-A59B-4C7A-B9EF-547CBE3932CF}" dt="2024-01-30T22:55:32.717" v="12"/>
          <ac:spMkLst>
            <pc:docMk/>
            <pc:sldMk cId="1681687425" sldId="278"/>
            <ac:spMk id="6" creationId="{675A4157-4071-FC5F-CDAA-9DF7C8C280BF}"/>
          </ac:spMkLst>
        </pc:spChg>
        <pc:spChg chg="add">
          <ac:chgData name="Patani,Cimi" userId="S::ccp63@drexel.edu::72ab453c-a6a7-41f9-8e1f-ad511f61c8ba" providerId="AD" clId="Web-{3B25C120-A59B-4C7A-B9EF-547CBE3932CF}" dt="2024-01-30T22:55:15.356" v="8"/>
          <ac:spMkLst>
            <pc:docMk/>
            <pc:sldMk cId="1681687425" sldId="278"/>
            <ac:spMk id="8" creationId="{41FDF385-1525-6141-5817-AED9E3CCFE66}"/>
          </ac:spMkLst>
        </pc:spChg>
        <pc:spChg chg="add mod">
          <ac:chgData name="Patani,Cimi" userId="S::ccp63@drexel.edu::72ab453c-a6a7-41f9-8e1f-ad511f61c8ba" providerId="AD" clId="Web-{3B25C120-A59B-4C7A-B9EF-547CBE3932CF}" dt="2024-01-30T22:55:43.154" v="15"/>
          <ac:spMkLst>
            <pc:docMk/>
            <pc:sldMk cId="1681687425" sldId="278"/>
            <ac:spMk id="9" creationId="{BDB22771-609D-F1D0-09D1-66693E6A5CFE}"/>
          </ac:spMkLst>
        </pc:spChg>
        <pc:spChg chg="add mod">
          <ac:chgData name="Patani,Cimi" userId="S::ccp63@drexel.edu::72ab453c-a6a7-41f9-8e1f-ad511f61c8ba" providerId="AD" clId="Web-{3B25C120-A59B-4C7A-B9EF-547CBE3932CF}" dt="2024-01-30T22:56:08.765" v="17"/>
          <ac:spMkLst>
            <pc:docMk/>
            <pc:sldMk cId="1681687425" sldId="278"/>
            <ac:spMk id="10" creationId="{78A2B98C-9F95-D4EF-EB97-17E38E992C7F}"/>
          </ac:spMkLst>
        </pc:spChg>
        <pc:picChg chg="del">
          <ac:chgData name="Patani,Cimi" userId="S::ccp63@drexel.edu::72ab453c-a6a7-41f9-8e1f-ad511f61c8ba" providerId="AD" clId="Web-{3B25C120-A59B-4C7A-B9EF-547CBE3932CF}" dt="2024-01-30T22:54:27.917" v="2"/>
          <ac:picMkLst>
            <pc:docMk/>
            <pc:sldMk cId="1681687425" sldId="278"/>
            <ac:picMk id="5" creationId="{49C14A2A-BE76-D67B-A289-985E34A10D46}"/>
          </ac:picMkLst>
        </pc:picChg>
        <pc:picChg chg="add mod">
          <ac:chgData name="Patani,Cimi" userId="S::ccp63@drexel.edu::72ab453c-a6a7-41f9-8e1f-ad511f61c8ba" providerId="AD" clId="Web-{3B25C120-A59B-4C7A-B9EF-547CBE3932CF}" dt="2024-01-30T22:54:51.371" v="6" actId="1076"/>
          <ac:picMkLst>
            <pc:docMk/>
            <pc:sldMk cId="1681687425" sldId="278"/>
            <ac:picMk id="7" creationId="{17B743A2-1C29-7E66-1EF8-DB69DEFE8BDF}"/>
          </ac:picMkLst>
        </pc:picChg>
        <pc:cxnChg chg="add mod">
          <ac:chgData name="Patani,Cimi" userId="S::ccp63@drexel.edu::72ab453c-a6a7-41f9-8e1f-ad511f61c8ba" providerId="AD" clId="Web-{3B25C120-A59B-4C7A-B9EF-547CBE3932CF}" dt="2024-01-30T23:01:15.339" v="34" actId="14100"/>
          <ac:cxnSpMkLst>
            <pc:docMk/>
            <pc:sldMk cId="1681687425" sldId="278"/>
            <ac:cxnSpMk id="11" creationId="{90452A40-3AF4-F62C-DBE7-5CA7F7B07E3A}"/>
          </ac:cxnSpMkLst>
        </pc:cxnChg>
      </pc:sldChg>
    </pc:docChg>
  </pc:docChgLst>
  <pc:docChgLst>
    <pc:chgData name="Patani,Cimi" userId="S::ccp63@drexel.edu::72ab453c-a6a7-41f9-8e1f-ad511f61c8ba" providerId="AD" clId="Web-{AA84AB5F-D422-46DB-BE1F-B2297130D121}"/>
    <pc:docChg chg="addSld modSld">
      <pc:chgData name="Patani,Cimi" userId="S::ccp63@drexel.edu::72ab453c-a6a7-41f9-8e1f-ad511f61c8ba" providerId="AD" clId="Web-{AA84AB5F-D422-46DB-BE1F-B2297130D121}" dt="2024-02-01T02:40:58.263" v="32" actId="20577"/>
      <pc:docMkLst>
        <pc:docMk/>
      </pc:docMkLst>
      <pc:sldChg chg="modSp">
        <pc:chgData name="Patani,Cimi" userId="S::ccp63@drexel.edu::72ab453c-a6a7-41f9-8e1f-ad511f61c8ba" providerId="AD" clId="Web-{AA84AB5F-D422-46DB-BE1F-B2297130D121}" dt="2024-02-01T02:38:52.573" v="26" actId="20577"/>
        <pc:sldMkLst>
          <pc:docMk/>
          <pc:sldMk cId="4024183217" sldId="307"/>
        </pc:sldMkLst>
        <pc:spChg chg="mod">
          <ac:chgData name="Patani,Cimi" userId="S::ccp63@drexel.edu::72ab453c-a6a7-41f9-8e1f-ad511f61c8ba" providerId="AD" clId="Web-{AA84AB5F-D422-46DB-BE1F-B2297130D121}" dt="2024-02-01T02:38:52.573" v="26" actId="20577"/>
          <ac:spMkLst>
            <pc:docMk/>
            <pc:sldMk cId="4024183217" sldId="307"/>
            <ac:spMk id="3" creationId="{C93717A4-45B3-FE22-690B-7E73B3FA7531}"/>
          </ac:spMkLst>
        </pc:spChg>
      </pc:sldChg>
      <pc:sldChg chg="modSp">
        <pc:chgData name="Patani,Cimi" userId="S::ccp63@drexel.edu::72ab453c-a6a7-41f9-8e1f-ad511f61c8ba" providerId="AD" clId="Web-{AA84AB5F-D422-46DB-BE1F-B2297130D121}" dt="2024-02-01T02:40:58.263" v="32" actId="20577"/>
        <pc:sldMkLst>
          <pc:docMk/>
          <pc:sldMk cId="4048747946" sldId="308"/>
        </pc:sldMkLst>
        <pc:spChg chg="mod">
          <ac:chgData name="Patani,Cimi" userId="S::ccp63@drexel.edu::72ab453c-a6a7-41f9-8e1f-ad511f61c8ba" providerId="AD" clId="Web-{AA84AB5F-D422-46DB-BE1F-B2297130D121}" dt="2024-02-01T02:40:58.263" v="32" actId="20577"/>
          <ac:spMkLst>
            <pc:docMk/>
            <pc:sldMk cId="4048747946" sldId="308"/>
            <ac:spMk id="5" creationId="{CAADF89A-24DA-EB8D-1791-D94B698130CB}"/>
          </ac:spMkLst>
        </pc:spChg>
      </pc:sldChg>
      <pc:sldChg chg="modSp">
        <pc:chgData name="Patani,Cimi" userId="S::ccp63@drexel.edu::72ab453c-a6a7-41f9-8e1f-ad511f61c8ba" providerId="AD" clId="Web-{AA84AB5F-D422-46DB-BE1F-B2297130D121}" dt="2024-02-01T02:16:37.042" v="11"/>
        <pc:sldMkLst>
          <pc:docMk/>
          <pc:sldMk cId="3529123526" sldId="312"/>
        </pc:sldMkLst>
        <pc:picChg chg="mod">
          <ac:chgData name="Patani,Cimi" userId="S::ccp63@drexel.edu::72ab453c-a6a7-41f9-8e1f-ad511f61c8ba" providerId="AD" clId="Web-{AA84AB5F-D422-46DB-BE1F-B2297130D121}" dt="2024-02-01T02:16:08.245" v="8"/>
          <ac:picMkLst>
            <pc:docMk/>
            <pc:sldMk cId="3529123526" sldId="312"/>
            <ac:picMk id="5" creationId="{C93775E0-F8DC-A5B9-C658-FEE39FF7D60C}"/>
          </ac:picMkLst>
        </pc:picChg>
        <pc:picChg chg="mod">
          <ac:chgData name="Patani,Cimi" userId="S::ccp63@drexel.edu::72ab453c-a6a7-41f9-8e1f-ad511f61c8ba" providerId="AD" clId="Web-{AA84AB5F-D422-46DB-BE1F-B2297130D121}" dt="2024-02-01T02:16:37.042" v="11"/>
          <ac:picMkLst>
            <pc:docMk/>
            <pc:sldMk cId="3529123526" sldId="312"/>
            <ac:picMk id="8" creationId="{556E2BF4-5286-D9E7-B819-4912F36D53FC}"/>
          </ac:picMkLst>
        </pc:picChg>
        <pc:picChg chg="mod">
          <ac:chgData name="Patani,Cimi" userId="S::ccp63@drexel.edu::72ab453c-a6a7-41f9-8e1f-ad511f61c8ba" providerId="AD" clId="Web-{AA84AB5F-D422-46DB-BE1F-B2297130D121}" dt="2024-02-01T02:16:26.370" v="10"/>
          <ac:picMkLst>
            <pc:docMk/>
            <pc:sldMk cId="3529123526" sldId="312"/>
            <ac:picMk id="12" creationId="{D31ADC69-F6BF-9A25-D4FE-4D367A8291F5}"/>
          </ac:picMkLst>
        </pc:picChg>
      </pc:sldChg>
      <pc:sldChg chg="addSp delSp modSp new">
        <pc:chgData name="Patani,Cimi" userId="S::ccp63@drexel.edu::72ab453c-a6a7-41f9-8e1f-ad511f61c8ba" providerId="AD" clId="Web-{AA84AB5F-D422-46DB-BE1F-B2297130D121}" dt="2024-02-01T02:20:38.735" v="22" actId="1076"/>
        <pc:sldMkLst>
          <pc:docMk/>
          <pc:sldMk cId="2305462630" sldId="313"/>
        </pc:sldMkLst>
        <pc:spChg chg="mod">
          <ac:chgData name="Patani,Cimi" userId="S::ccp63@drexel.edu::72ab453c-a6a7-41f9-8e1f-ad511f61c8ba" providerId="AD" clId="Web-{AA84AB5F-D422-46DB-BE1F-B2297130D121}" dt="2024-02-01T02:20:35.298" v="21" actId="1076"/>
          <ac:spMkLst>
            <pc:docMk/>
            <pc:sldMk cId="2305462630" sldId="313"/>
            <ac:spMk id="2" creationId="{1AB559FE-2A78-B4CF-DA2D-F5F86FC3EF4B}"/>
          </ac:spMkLst>
        </pc:spChg>
        <pc:spChg chg="del">
          <ac:chgData name="Patani,Cimi" userId="S::ccp63@drexel.edu::72ab453c-a6a7-41f9-8e1f-ad511f61c8ba" providerId="AD" clId="Web-{AA84AB5F-D422-46DB-BE1F-B2297130D121}" dt="2024-02-01T02:15:01.024" v="1"/>
          <ac:spMkLst>
            <pc:docMk/>
            <pc:sldMk cId="2305462630" sldId="313"/>
            <ac:spMk id="3" creationId="{A72C9DD1-D9E3-8C5C-0F46-401C1C95651D}"/>
          </ac:spMkLst>
        </pc:spChg>
        <pc:picChg chg="add mod ord modCrop">
          <ac:chgData name="Patani,Cimi" userId="S::ccp63@drexel.edu::72ab453c-a6a7-41f9-8e1f-ad511f61c8ba" providerId="AD" clId="Web-{AA84AB5F-D422-46DB-BE1F-B2297130D121}" dt="2024-02-01T02:20:38.735" v="22" actId="1076"/>
          <ac:picMkLst>
            <pc:docMk/>
            <pc:sldMk cId="2305462630" sldId="313"/>
            <ac:picMk id="4" creationId="{E4F2876B-EB53-3EFB-BE1E-7B329EDD69E3}"/>
          </ac:picMkLst>
        </pc:picChg>
      </pc:sldChg>
    </pc:docChg>
  </pc:docChgLst>
  <pc:docChgLst>
    <pc:chgData name="Noor,Ayaz" userId="7cf625e6-36b6-4e30-acf8-1c16eb40c4b2" providerId="ADAL" clId="{8D8C9B35-49B4-403E-80C1-E6F032E27505}"/>
    <pc:docChg chg="undo custSel addSld delSld modSld sldOrd addMainMaster delMainMaster modMainMaster">
      <pc:chgData name="Noor,Ayaz" userId="7cf625e6-36b6-4e30-acf8-1c16eb40c4b2" providerId="ADAL" clId="{8D8C9B35-49B4-403E-80C1-E6F032E27505}" dt="2024-02-01T17:55:55.054" v="11007" actId="313"/>
      <pc:docMkLst>
        <pc:docMk/>
      </pc:docMkLst>
      <pc:sldChg chg="addSp delSp modSp mod setBg addAnim setClrOvrMap delDesignElem">
        <pc:chgData name="Noor,Ayaz" userId="7cf625e6-36b6-4e30-acf8-1c16eb40c4b2" providerId="ADAL" clId="{8D8C9B35-49B4-403E-80C1-E6F032E27505}" dt="2024-01-29T15:07:44.470" v="3362"/>
        <pc:sldMkLst>
          <pc:docMk/>
          <pc:sldMk cId="109857222" sldId="256"/>
        </pc:sldMkLst>
        <pc:spChg chg="mod">
          <ac:chgData name="Noor,Ayaz" userId="7cf625e6-36b6-4e30-acf8-1c16eb40c4b2" providerId="ADAL" clId="{8D8C9B35-49B4-403E-80C1-E6F032E27505}" dt="2024-01-29T15:07:42.445" v="3359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oor,Ayaz" userId="7cf625e6-36b6-4e30-acf8-1c16eb40c4b2" providerId="ADAL" clId="{8D8C9B35-49B4-403E-80C1-E6F032E27505}" dt="2024-01-29T15:07:42.445" v="3359" actId="2660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Noor,Ayaz" userId="7cf625e6-36b6-4e30-acf8-1c16eb40c4b2" providerId="ADAL" clId="{8D8C9B35-49B4-403E-80C1-E6F032E27505}" dt="2024-01-29T15:07:44.470" v="3362"/>
          <ac:spMkLst>
            <pc:docMk/>
            <pc:sldMk cId="109857222" sldId="256"/>
            <ac:spMk id="24" creationId="{64F97EC1-3569-4A79-9DB8-CC79407DFFE2}"/>
          </ac:spMkLst>
        </pc:spChg>
        <pc:spChg chg="add del">
          <ac:chgData name="Noor,Ayaz" userId="7cf625e6-36b6-4e30-acf8-1c16eb40c4b2" providerId="ADAL" clId="{8D8C9B35-49B4-403E-80C1-E6F032E27505}" dt="2024-01-29T15:04:31.008" v="3344"/>
          <ac:spMkLst>
            <pc:docMk/>
            <pc:sldMk cId="109857222" sldId="256"/>
            <ac:spMk id="25" creationId="{C1FA8F66-3B85-411D-A2A6-A50DF3026D9A}"/>
          </ac:spMkLst>
        </pc:spChg>
        <pc:spChg chg="add del">
          <ac:chgData name="Noor,Ayaz" userId="7cf625e6-36b6-4e30-acf8-1c16eb40c4b2" providerId="ADAL" clId="{8D8C9B35-49B4-403E-80C1-E6F032E27505}" dt="2024-01-29T15:07:44.470" v="3362"/>
          <ac:spMkLst>
            <pc:docMk/>
            <pc:sldMk cId="109857222" sldId="256"/>
            <ac:spMk id="26" creationId="{13E08444-43C3-4332-B02D-F2DBC8C1DBD5}"/>
          </ac:spMkLst>
        </pc:spChg>
        <pc:spChg chg="add del">
          <ac:chgData name="Noor,Ayaz" userId="7cf625e6-36b6-4e30-acf8-1c16eb40c4b2" providerId="ADAL" clId="{8D8C9B35-49B4-403E-80C1-E6F032E27505}" dt="2024-01-29T15:04:31.008" v="3344"/>
          <ac:spMkLst>
            <pc:docMk/>
            <pc:sldMk cId="109857222" sldId="256"/>
            <ac:spMk id="27" creationId="{D695E25C-06E7-4082-BE92-B571B616BC5A}"/>
          </ac:spMkLst>
        </pc:spChg>
        <pc:spChg chg="add del">
          <ac:chgData name="Noor,Ayaz" userId="7cf625e6-36b6-4e30-acf8-1c16eb40c4b2" providerId="ADAL" clId="{8D8C9B35-49B4-403E-80C1-E6F032E27505}" dt="2024-01-29T15:04:31.008" v="3344"/>
          <ac:spMkLst>
            <pc:docMk/>
            <pc:sldMk cId="109857222" sldId="256"/>
            <ac:spMk id="29" creationId="{9257916F-271C-4D56-AEDE-0309D1746F14}"/>
          </ac:spMkLst>
        </pc:spChg>
        <pc:spChg chg="add del">
          <ac:chgData name="Noor,Ayaz" userId="7cf625e6-36b6-4e30-acf8-1c16eb40c4b2" providerId="ADAL" clId="{8D8C9B35-49B4-403E-80C1-E6F032E27505}" dt="2024-01-29T15:07:22.186" v="3355" actId="26606"/>
          <ac:spMkLst>
            <pc:docMk/>
            <pc:sldMk cId="109857222" sldId="256"/>
            <ac:spMk id="30" creationId="{3F47E20B-1205-4238-A82B-90EF577F32D8}"/>
          </ac:spMkLst>
        </pc:spChg>
        <pc:spChg chg="add del">
          <ac:chgData name="Noor,Ayaz" userId="7cf625e6-36b6-4e30-acf8-1c16eb40c4b2" providerId="ADAL" clId="{8D8C9B35-49B4-403E-80C1-E6F032E27505}" dt="2024-01-29T15:04:31.008" v="3344"/>
          <ac:spMkLst>
            <pc:docMk/>
            <pc:sldMk cId="109857222" sldId="256"/>
            <ac:spMk id="31" creationId="{EC75C176-BB0F-4087-B339-FC37356C0B34}"/>
          </ac:spMkLst>
        </pc:spChg>
        <pc:spChg chg="add del">
          <ac:chgData name="Noor,Ayaz" userId="7cf625e6-36b6-4e30-acf8-1c16eb40c4b2" providerId="ADAL" clId="{8D8C9B35-49B4-403E-80C1-E6F032E27505}" dt="2024-01-29T15:07:22.186" v="3355" actId="26606"/>
          <ac:spMkLst>
            <pc:docMk/>
            <pc:sldMk cId="109857222" sldId="256"/>
            <ac:spMk id="32" creationId="{D13567AC-EB9A-47A9-B6EC-B5BDB73B113C}"/>
          </ac:spMkLst>
        </pc:spChg>
        <pc:spChg chg="add del">
          <ac:chgData name="Noor,Ayaz" userId="7cf625e6-36b6-4e30-acf8-1c16eb40c4b2" providerId="ADAL" clId="{8D8C9B35-49B4-403E-80C1-E6F032E27505}" dt="2024-01-29T15:04:31.008" v="3344"/>
          <ac:spMkLst>
            <pc:docMk/>
            <pc:sldMk cId="109857222" sldId="256"/>
            <ac:spMk id="33" creationId="{E64BD7DF-F4BB-427F-B4F6-6DC83A59AA0F}"/>
          </ac:spMkLst>
        </pc:spChg>
        <pc:spChg chg="add del">
          <ac:chgData name="Noor,Ayaz" userId="7cf625e6-36b6-4e30-acf8-1c16eb40c4b2" providerId="ADAL" clId="{8D8C9B35-49B4-403E-80C1-E6F032E27505}" dt="2024-01-29T15:07:42.445" v="3359" actId="26606"/>
          <ac:spMkLst>
            <pc:docMk/>
            <pc:sldMk cId="109857222" sldId="256"/>
            <ac:spMk id="34" creationId="{3F47E20B-1205-4238-A82B-90EF577F32D8}"/>
          </ac:spMkLst>
        </pc:spChg>
        <pc:spChg chg="add del">
          <ac:chgData name="Noor,Ayaz" userId="7cf625e6-36b6-4e30-acf8-1c16eb40c4b2" providerId="ADAL" clId="{8D8C9B35-49B4-403E-80C1-E6F032E27505}" dt="2024-01-29T15:07:42.445" v="3359" actId="26606"/>
          <ac:spMkLst>
            <pc:docMk/>
            <pc:sldMk cId="109857222" sldId="256"/>
            <ac:spMk id="35" creationId="{D13567AC-EB9A-47A9-B6EC-B5BDB73B113C}"/>
          </ac:spMkLst>
        </pc:spChg>
        <pc:picChg chg="mod ord">
          <ac:chgData name="Noor,Ayaz" userId="7cf625e6-36b6-4e30-acf8-1c16eb40c4b2" providerId="ADAL" clId="{8D8C9B35-49B4-403E-80C1-E6F032E27505}" dt="2024-01-29T15:07:42.445" v="3359" actId="26606"/>
          <ac:picMkLst>
            <pc:docMk/>
            <pc:sldMk cId="109857222" sldId="256"/>
            <ac:picMk id="20" creationId="{F276CB4B-7BED-E1E7-38ED-2606DDC94362}"/>
          </ac:picMkLst>
        </pc:picChg>
        <pc:cxnChg chg="add del">
          <ac:chgData name="Noor,Ayaz" userId="7cf625e6-36b6-4e30-acf8-1c16eb40c4b2" providerId="ADAL" clId="{8D8C9B35-49B4-403E-80C1-E6F032E27505}" dt="2024-01-29T15:07:44.470" v="3362"/>
          <ac:cxnSpMkLst>
            <pc:docMk/>
            <pc:sldMk cId="109857222" sldId="256"/>
            <ac:cxnSpMk id="28" creationId="{4D848F31-B9E9-4B45-86EB-66A7D70D487A}"/>
          </ac:cxnSpMkLst>
        </pc:cxnChg>
      </pc:sldChg>
      <pc:sldChg chg="modSp">
        <pc:chgData name="Noor,Ayaz" userId="7cf625e6-36b6-4e30-acf8-1c16eb40c4b2" providerId="ADAL" clId="{8D8C9B35-49B4-403E-80C1-E6F032E27505}" dt="2024-01-29T15:07:44.470" v="3362"/>
        <pc:sldMkLst>
          <pc:docMk/>
          <pc:sldMk cId="2969469873" sldId="258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2969469873" sldId="258"/>
            <ac:spMk id="2" creationId="{D67A2FD2-E53B-E453-B07F-8C0748A0F758}"/>
          </ac:spMkLst>
        </pc:spChg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2969469873" sldId="258"/>
            <ac:spMk id="3" creationId="{2A2D3215-131F-EA37-B4D3-483AC91A7472}"/>
          </ac:spMkLst>
        </pc:spChg>
      </pc:sldChg>
      <pc:sldChg chg="modSp">
        <pc:chgData name="Noor,Ayaz" userId="7cf625e6-36b6-4e30-acf8-1c16eb40c4b2" providerId="ADAL" clId="{8D8C9B35-49B4-403E-80C1-E6F032E27505}" dt="2024-01-29T15:07:44.470" v="3362"/>
        <pc:sldMkLst>
          <pc:docMk/>
          <pc:sldMk cId="1171702265" sldId="259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1171702265" sldId="259"/>
            <ac:spMk id="2" creationId="{24E0B7EC-A96D-1648-AD18-08880C1902F6}"/>
          </ac:spMkLst>
        </pc:spChg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1171702265" sldId="259"/>
            <ac:spMk id="3" creationId="{40301150-85CA-621B-5FE2-93257828B537}"/>
          </ac:spMkLst>
        </pc:spChg>
      </pc:sldChg>
      <pc:sldChg chg="modSp">
        <pc:chgData name="Noor,Ayaz" userId="7cf625e6-36b6-4e30-acf8-1c16eb40c4b2" providerId="ADAL" clId="{8D8C9B35-49B4-403E-80C1-E6F032E27505}" dt="2024-01-29T15:07:44.470" v="3362"/>
        <pc:sldMkLst>
          <pc:docMk/>
          <pc:sldMk cId="3426227320" sldId="260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3426227320" sldId="260"/>
            <ac:spMk id="2" creationId="{C58538CF-3884-3E08-C5F7-DD3CF76B1029}"/>
          </ac:spMkLst>
        </pc:spChg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3426227320" sldId="260"/>
            <ac:spMk id="3" creationId="{B12291E2-4762-B168-72E9-C60152D873A6}"/>
          </ac:spMkLst>
        </pc:spChg>
      </pc:sldChg>
      <pc:sldChg chg="modSp mod">
        <pc:chgData name="Noor,Ayaz" userId="7cf625e6-36b6-4e30-acf8-1c16eb40c4b2" providerId="ADAL" clId="{8D8C9B35-49B4-403E-80C1-E6F032E27505}" dt="2024-01-29T15:07:44.470" v="3362"/>
        <pc:sldMkLst>
          <pc:docMk/>
          <pc:sldMk cId="2379871376" sldId="261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2379871376" sldId="261"/>
            <ac:spMk id="2" creationId="{420616CE-D687-73D2-07E7-CE7A09669C52}"/>
          </ac:spMkLst>
        </pc:spChg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2379871376" sldId="261"/>
            <ac:spMk id="3" creationId="{3884C811-0B61-13DF-1004-ECE182B5770C}"/>
          </ac:spMkLst>
        </pc:spChg>
      </pc:sldChg>
      <pc:sldChg chg="modSp">
        <pc:chgData name="Noor,Ayaz" userId="7cf625e6-36b6-4e30-acf8-1c16eb40c4b2" providerId="ADAL" clId="{8D8C9B35-49B4-403E-80C1-E6F032E27505}" dt="2024-01-29T15:07:44.470" v="3362"/>
        <pc:sldMkLst>
          <pc:docMk/>
          <pc:sldMk cId="2774841454" sldId="262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2774841454" sldId="262"/>
            <ac:spMk id="2" creationId="{EA470ECF-BB63-368D-E7A4-E46B90ACD015}"/>
          </ac:spMkLst>
        </pc:spChg>
        <pc:picChg chg="mod">
          <ac:chgData name="Noor,Ayaz" userId="7cf625e6-36b6-4e30-acf8-1c16eb40c4b2" providerId="ADAL" clId="{8D8C9B35-49B4-403E-80C1-E6F032E27505}" dt="2024-01-29T15:07:44.470" v="3362"/>
          <ac:picMkLst>
            <pc:docMk/>
            <pc:sldMk cId="2774841454" sldId="262"/>
            <ac:picMk id="4" creationId="{696C6E7C-DD9A-C7B9-A418-61F4C6795BE6}"/>
          </ac:picMkLst>
        </pc:picChg>
      </pc:sldChg>
      <pc:sldChg chg="modSp">
        <pc:chgData name="Noor,Ayaz" userId="7cf625e6-36b6-4e30-acf8-1c16eb40c4b2" providerId="ADAL" clId="{8D8C9B35-49B4-403E-80C1-E6F032E27505}" dt="2024-01-29T15:07:44.470" v="3362"/>
        <pc:sldMkLst>
          <pc:docMk/>
          <pc:sldMk cId="2102792910" sldId="263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2102792910" sldId="263"/>
            <ac:spMk id="2" creationId="{4B7F3E33-9263-4A59-15EF-591A3C217035}"/>
          </ac:spMkLst>
        </pc:spChg>
      </pc:sldChg>
      <pc:sldChg chg="modSp mod">
        <pc:chgData name="Noor,Ayaz" userId="7cf625e6-36b6-4e30-acf8-1c16eb40c4b2" providerId="ADAL" clId="{8D8C9B35-49B4-403E-80C1-E6F032E27505}" dt="2024-01-29T15:07:44.470" v="3362"/>
        <pc:sldMkLst>
          <pc:docMk/>
          <pc:sldMk cId="679940781" sldId="264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679940781" sldId="264"/>
            <ac:spMk id="2" creationId="{32CC648D-8CE1-33F0-9915-1FEFE77739A6}"/>
          </ac:spMkLst>
        </pc:spChg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679940781" sldId="264"/>
            <ac:spMk id="3" creationId="{7247C34B-5880-360D-6F5E-9B43F32C2378}"/>
          </ac:spMkLst>
        </pc:spChg>
      </pc:sldChg>
      <pc:sldChg chg="modSp mod">
        <pc:chgData name="Noor,Ayaz" userId="7cf625e6-36b6-4e30-acf8-1c16eb40c4b2" providerId="ADAL" clId="{8D8C9B35-49B4-403E-80C1-E6F032E27505}" dt="2024-01-29T15:07:44.470" v="3362"/>
        <pc:sldMkLst>
          <pc:docMk/>
          <pc:sldMk cId="1953189439" sldId="265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1953189439" sldId="265"/>
            <ac:spMk id="2" creationId="{F41C99BC-53DF-79F8-8DA4-C118312F7CAE}"/>
          </ac:spMkLst>
        </pc:spChg>
        <pc:spChg chg="mod">
          <ac:chgData name="Noor,Ayaz" userId="7cf625e6-36b6-4e30-acf8-1c16eb40c4b2" providerId="ADAL" clId="{8D8C9B35-49B4-403E-80C1-E6F032E27505}" dt="2024-01-28T21:31:21.521" v="2572" actId="1076"/>
          <ac:spMkLst>
            <pc:docMk/>
            <pc:sldMk cId="1953189439" sldId="265"/>
            <ac:spMk id="5" creationId="{F5AD02F6-2CB2-4627-BA70-7334420ECBD0}"/>
          </ac:spMkLst>
        </pc:spChg>
      </pc:sldChg>
      <pc:sldChg chg="modSp">
        <pc:chgData name="Noor,Ayaz" userId="7cf625e6-36b6-4e30-acf8-1c16eb40c4b2" providerId="ADAL" clId="{8D8C9B35-49B4-403E-80C1-E6F032E27505}" dt="2024-01-29T15:07:44.470" v="3362"/>
        <pc:sldMkLst>
          <pc:docMk/>
          <pc:sldMk cId="282660687" sldId="266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282660687" sldId="266"/>
            <ac:spMk id="2" creationId="{5D32178E-8CD1-7286-0D95-C95889D2391E}"/>
          </ac:spMkLst>
        </pc:spChg>
      </pc:sldChg>
      <pc:sldChg chg="modSp">
        <pc:chgData name="Noor,Ayaz" userId="7cf625e6-36b6-4e30-acf8-1c16eb40c4b2" providerId="ADAL" clId="{8D8C9B35-49B4-403E-80C1-E6F032E27505}" dt="2024-01-29T15:07:44.470" v="3362"/>
        <pc:sldMkLst>
          <pc:docMk/>
          <pc:sldMk cId="1205040247" sldId="268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1205040247" sldId="268"/>
            <ac:spMk id="2" creationId="{D42D4A20-2DB6-A074-D52B-1896ECE57D75}"/>
          </ac:spMkLst>
        </pc:spChg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1205040247" sldId="268"/>
            <ac:spMk id="3" creationId="{CF778286-4931-29E4-A881-A317B011766A}"/>
          </ac:spMkLst>
        </pc:spChg>
      </pc:sldChg>
      <pc:sldChg chg="modSp">
        <pc:chgData name="Noor,Ayaz" userId="7cf625e6-36b6-4e30-acf8-1c16eb40c4b2" providerId="ADAL" clId="{8D8C9B35-49B4-403E-80C1-E6F032E27505}" dt="2024-01-29T15:07:44.470" v="3362"/>
        <pc:sldMkLst>
          <pc:docMk/>
          <pc:sldMk cId="3527209141" sldId="269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3527209141" sldId="269"/>
            <ac:spMk id="2" creationId="{E05B7881-7048-EF3F-56E8-79060CC82F76}"/>
          </ac:spMkLst>
        </pc:spChg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3527209141" sldId="269"/>
            <ac:spMk id="3" creationId="{84A25EC2-BEB7-14EA-5338-402E931B25BA}"/>
          </ac:spMkLst>
        </pc:spChg>
      </pc:sldChg>
      <pc:sldChg chg="modSp mod">
        <pc:chgData name="Noor,Ayaz" userId="7cf625e6-36b6-4e30-acf8-1c16eb40c4b2" providerId="ADAL" clId="{8D8C9B35-49B4-403E-80C1-E6F032E27505}" dt="2024-01-29T15:07:44.470" v="3362"/>
        <pc:sldMkLst>
          <pc:docMk/>
          <pc:sldMk cId="4029506607" sldId="270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4029506607" sldId="270"/>
            <ac:spMk id="2" creationId="{3A2D4E83-89AA-0819-A48A-716B0B26C049}"/>
          </ac:spMkLst>
        </pc:spChg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4029506607" sldId="270"/>
            <ac:spMk id="3" creationId="{4BEEFDC0-22D8-0C0D-88B5-4C0CD4992D76}"/>
          </ac:spMkLst>
        </pc:spChg>
      </pc:sldChg>
      <pc:sldChg chg="new">
        <pc:chgData name="Noor,Ayaz" userId="7cf625e6-36b6-4e30-acf8-1c16eb40c4b2" providerId="ADAL" clId="{8D8C9B35-49B4-403E-80C1-E6F032E27505}" dt="2024-01-28T20:22:40.941" v="0" actId="680"/>
        <pc:sldMkLst>
          <pc:docMk/>
          <pc:sldMk cId="603246243" sldId="271"/>
        </pc:sldMkLst>
      </pc:sldChg>
      <pc:sldChg chg="addSp delSp modSp new mod">
        <pc:chgData name="Noor,Ayaz" userId="7cf625e6-36b6-4e30-acf8-1c16eb40c4b2" providerId="ADAL" clId="{8D8C9B35-49B4-403E-80C1-E6F032E27505}" dt="2024-01-29T15:07:44.470" v="3362"/>
        <pc:sldMkLst>
          <pc:docMk/>
          <pc:sldMk cId="1618508130" sldId="271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1618508130" sldId="271"/>
            <ac:spMk id="2" creationId="{87C5216F-85A8-A1FC-2B4A-703F53186D47}"/>
          </ac:spMkLst>
        </pc:spChg>
        <pc:spChg chg="add del mod">
          <ac:chgData name="Noor,Ayaz" userId="7cf625e6-36b6-4e30-acf8-1c16eb40c4b2" providerId="ADAL" clId="{8D8C9B35-49B4-403E-80C1-E6F032E27505}" dt="2024-01-29T15:07:44.470" v="3362"/>
          <ac:spMkLst>
            <pc:docMk/>
            <pc:sldMk cId="1618508130" sldId="271"/>
            <ac:spMk id="3" creationId="{FA848C48-4BAD-F6C8-C061-4A535CAB7C0E}"/>
          </ac:spMkLst>
        </pc:spChg>
        <pc:picChg chg="add del mod">
          <ac:chgData name="Noor,Ayaz" userId="7cf625e6-36b6-4e30-acf8-1c16eb40c4b2" providerId="ADAL" clId="{8D8C9B35-49B4-403E-80C1-E6F032E27505}" dt="2024-01-28T20:49:56.279" v="30" actId="931"/>
          <ac:picMkLst>
            <pc:docMk/>
            <pc:sldMk cId="1618508130" sldId="271"/>
            <ac:picMk id="5" creationId="{5C6380BB-2A01-F021-266E-23BEEF02EB97}"/>
          </ac:picMkLst>
        </pc:picChg>
      </pc:sldChg>
      <pc:sldChg chg="addSp delSp modSp new mod setBg delDesignElem">
        <pc:chgData name="Noor,Ayaz" userId="7cf625e6-36b6-4e30-acf8-1c16eb40c4b2" providerId="ADAL" clId="{8D8C9B35-49B4-403E-80C1-E6F032E27505}" dt="2024-01-29T15:02:42.218" v="3333"/>
        <pc:sldMkLst>
          <pc:docMk/>
          <pc:sldMk cId="183389205" sldId="272"/>
        </pc:sldMkLst>
        <pc:spChg chg="del mod">
          <ac:chgData name="Noor,Ayaz" userId="7cf625e6-36b6-4e30-acf8-1c16eb40c4b2" providerId="ADAL" clId="{8D8C9B35-49B4-403E-80C1-E6F032E27505}" dt="2024-01-28T20:51:58.524" v="239" actId="478"/>
          <ac:spMkLst>
            <pc:docMk/>
            <pc:sldMk cId="183389205" sldId="272"/>
            <ac:spMk id="2" creationId="{1D128FF6-D8F8-9C9D-DA1D-E1F637F49149}"/>
          </ac:spMkLst>
        </pc:spChg>
        <pc:spChg chg="del">
          <ac:chgData name="Noor,Ayaz" userId="7cf625e6-36b6-4e30-acf8-1c16eb40c4b2" providerId="ADAL" clId="{8D8C9B35-49B4-403E-80C1-E6F032E27505}" dt="2024-01-28T20:51:11.069" v="96" actId="26606"/>
          <ac:spMkLst>
            <pc:docMk/>
            <pc:sldMk cId="183389205" sldId="272"/>
            <ac:spMk id="3" creationId="{E9F82FA2-06E6-C1B8-9DE2-B4EDE7AEE7EF}"/>
          </ac:spMkLst>
        </pc:spChg>
        <pc:spChg chg="add mod">
          <ac:chgData name="Noor,Ayaz" userId="7cf625e6-36b6-4e30-acf8-1c16eb40c4b2" providerId="ADAL" clId="{8D8C9B35-49B4-403E-80C1-E6F032E27505}" dt="2024-01-28T20:53:08.119" v="276" actId="113"/>
          <ac:spMkLst>
            <pc:docMk/>
            <pc:sldMk cId="183389205" sldId="272"/>
            <ac:spMk id="4" creationId="{F55FD18A-FB46-EB16-D711-251052E7D0DC}"/>
          </ac:spMkLst>
        </pc:spChg>
        <pc:spChg chg="add mod">
          <ac:chgData name="Noor,Ayaz" userId="7cf625e6-36b6-4e30-acf8-1c16eb40c4b2" providerId="ADAL" clId="{8D8C9B35-49B4-403E-80C1-E6F032E27505}" dt="2024-01-28T20:53:28.710" v="314" actId="20577"/>
          <ac:spMkLst>
            <pc:docMk/>
            <pc:sldMk cId="183389205" sldId="272"/>
            <ac:spMk id="5" creationId="{C2E266E3-2DE8-4FBA-6CF3-9DD90267DA14}"/>
          </ac:spMkLst>
        </pc:spChg>
        <pc:spChg chg="add del">
          <ac:chgData name="Noor,Ayaz" userId="7cf625e6-36b6-4e30-acf8-1c16eb40c4b2" providerId="ADAL" clId="{8D8C9B35-49B4-403E-80C1-E6F032E27505}" dt="2024-01-29T15:02:42.218" v="3333"/>
          <ac:spMkLst>
            <pc:docMk/>
            <pc:sldMk cId="183389205" sldId="272"/>
            <ac:spMk id="16" creationId="{15655827-B42D-4180-88D3-D83F25E4BD1C}"/>
          </ac:spMkLst>
        </pc:spChg>
        <pc:spChg chg="add del">
          <ac:chgData name="Noor,Ayaz" userId="7cf625e6-36b6-4e30-acf8-1c16eb40c4b2" providerId="ADAL" clId="{8D8C9B35-49B4-403E-80C1-E6F032E27505}" dt="2024-01-29T15:02:42.218" v="3333"/>
          <ac:spMkLst>
            <pc:docMk/>
            <pc:sldMk cId="183389205" sldId="272"/>
            <ac:spMk id="18" creationId="{24ACCB06-563C-4ADE-B4D6-1FE9F723C7D9}"/>
          </ac:spMkLst>
        </pc:spChg>
        <pc:spChg chg="add del">
          <ac:chgData name="Noor,Ayaz" userId="7cf625e6-36b6-4e30-acf8-1c16eb40c4b2" providerId="ADAL" clId="{8D8C9B35-49B4-403E-80C1-E6F032E27505}" dt="2024-01-29T15:02:42.218" v="3333"/>
          <ac:spMkLst>
            <pc:docMk/>
            <pc:sldMk cId="183389205" sldId="272"/>
            <ac:spMk id="20" creationId="{40761ECD-D92B-46AE-82CA-640023D282F9}"/>
          </ac:spMkLst>
        </pc:spChg>
        <pc:spChg chg="add del">
          <ac:chgData name="Noor,Ayaz" userId="7cf625e6-36b6-4e30-acf8-1c16eb40c4b2" providerId="ADAL" clId="{8D8C9B35-49B4-403E-80C1-E6F032E27505}" dt="2024-01-29T15:02:42.218" v="3333"/>
          <ac:spMkLst>
            <pc:docMk/>
            <pc:sldMk cId="183389205" sldId="272"/>
            <ac:spMk id="22" creationId="{9A928607-C55C-40FD-B2DF-6CD6A7226A71}"/>
          </ac:spMkLst>
        </pc:spChg>
        <pc:spChg chg="add del">
          <ac:chgData name="Noor,Ayaz" userId="7cf625e6-36b6-4e30-acf8-1c16eb40c4b2" providerId="ADAL" clId="{8D8C9B35-49B4-403E-80C1-E6F032E27505}" dt="2024-01-29T15:02:42.218" v="3333"/>
          <ac:spMkLst>
            <pc:docMk/>
            <pc:sldMk cId="183389205" sldId="272"/>
            <ac:spMk id="24" creationId="{400A20C1-29A4-43E0-AB15-7931F76F8C2D}"/>
          </ac:spMkLst>
        </pc:spChg>
        <pc:grpChg chg="add del">
          <ac:chgData name="Noor,Ayaz" userId="7cf625e6-36b6-4e30-acf8-1c16eb40c4b2" providerId="ADAL" clId="{8D8C9B35-49B4-403E-80C1-E6F032E27505}" dt="2024-01-29T15:02:42.218" v="3333"/>
          <ac:grpSpMkLst>
            <pc:docMk/>
            <pc:sldMk cId="183389205" sldId="272"/>
            <ac:grpSpMk id="8" creationId="{E9D059B6-ADD8-488A-B346-63289E90D13F}"/>
          </ac:grpSpMkLst>
        </pc:grpChg>
        <pc:picChg chg="add mod">
          <ac:chgData name="Noor,Ayaz" userId="7cf625e6-36b6-4e30-acf8-1c16eb40c4b2" providerId="ADAL" clId="{8D8C9B35-49B4-403E-80C1-E6F032E27505}" dt="2024-01-28T20:53:45.697" v="321" actId="14100"/>
          <ac:picMkLst>
            <pc:docMk/>
            <pc:sldMk cId="183389205" sldId="272"/>
            <ac:picMk id="7" creationId="{3218B59C-B44D-4ADB-958C-4452A49FCE20}"/>
          </ac:picMkLst>
        </pc:picChg>
      </pc:sldChg>
      <pc:sldChg chg="modSp add mod ord">
        <pc:chgData name="Noor,Ayaz" userId="7cf625e6-36b6-4e30-acf8-1c16eb40c4b2" providerId="ADAL" clId="{8D8C9B35-49B4-403E-80C1-E6F032E27505}" dt="2024-01-28T21:07:00.484" v="983" actId="20577"/>
        <pc:sldMkLst>
          <pc:docMk/>
          <pc:sldMk cId="4026688930" sldId="273"/>
        </pc:sldMkLst>
        <pc:spChg chg="mod">
          <ac:chgData name="Noor,Ayaz" userId="7cf625e6-36b6-4e30-acf8-1c16eb40c4b2" providerId="ADAL" clId="{8D8C9B35-49B4-403E-80C1-E6F032E27505}" dt="2024-01-28T21:07:00.484" v="983" actId="20577"/>
          <ac:spMkLst>
            <pc:docMk/>
            <pc:sldMk cId="4026688930" sldId="273"/>
            <ac:spMk id="2" creationId="{F41C99BC-53DF-79F8-8DA4-C118312F7CAE}"/>
          </ac:spMkLst>
        </pc:spChg>
      </pc:sldChg>
      <pc:sldChg chg="addSp delSp modSp new mod">
        <pc:chgData name="Noor,Ayaz" userId="7cf625e6-36b6-4e30-acf8-1c16eb40c4b2" providerId="ADAL" clId="{8D8C9B35-49B4-403E-80C1-E6F032E27505}" dt="2024-01-28T21:12:13.314" v="1269" actId="20577"/>
        <pc:sldMkLst>
          <pc:docMk/>
          <pc:sldMk cId="3290096582" sldId="274"/>
        </pc:sldMkLst>
        <pc:spChg chg="del">
          <ac:chgData name="Noor,Ayaz" userId="7cf625e6-36b6-4e30-acf8-1c16eb40c4b2" providerId="ADAL" clId="{8D8C9B35-49B4-403E-80C1-E6F032E27505}" dt="2024-01-28T21:07:22.159" v="985" actId="478"/>
          <ac:spMkLst>
            <pc:docMk/>
            <pc:sldMk cId="3290096582" sldId="274"/>
            <ac:spMk id="2" creationId="{E3EBD8BC-F8AB-8681-56D5-DBD1F8D5CFDD}"/>
          </ac:spMkLst>
        </pc:spChg>
        <pc:spChg chg="del">
          <ac:chgData name="Noor,Ayaz" userId="7cf625e6-36b6-4e30-acf8-1c16eb40c4b2" providerId="ADAL" clId="{8D8C9B35-49B4-403E-80C1-E6F032E27505}" dt="2024-01-28T21:07:23.835" v="986" actId="478"/>
          <ac:spMkLst>
            <pc:docMk/>
            <pc:sldMk cId="3290096582" sldId="274"/>
            <ac:spMk id="3" creationId="{8BF6132D-196D-D803-067D-4749B81EE271}"/>
          </ac:spMkLst>
        </pc:spChg>
        <pc:spChg chg="add mod">
          <ac:chgData name="Noor,Ayaz" userId="7cf625e6-36b6-4e30-acf8-1c16eb40c4b2" providerId="ADAL" clId="{8D8C9B35-49B4-403E-80C1-E6F032E27505}" dt="2024-01-28T21:08:02.158" v="1006" actId="20577"/>
          <ac:spMkLst>
            <pc:docMk/>
            <pc:sldMk cId="3290096582" sldId="274"/>
            <ac:spMk id="4" creationId="{3E8EA5F1-AE97-00F7-DC9C-B5CA6BBDDE47}"/>
          </ac:spMkLst>
        </pc:spChg>
        <pc:spChg chg="add mod">
          <ac:chgData name="Noor,Ayaz" userId="7cf625e6-36b6-4e30-acf8-1c16eb40c4b2" providerId="ADAL" clId="{8D8C9B35-49B4-403E-80C1-E6F032E27505}" dt="2024-01-28T21:12:13.314" v="1269" actId="20577"/>
          <ac:spMkLst>
            <pc:docMk/>
            <pc:sldMk cId="3290096582" sldId="274"/>
            <ac:spMk id="5" creationId="{E2C9ED44-5896-60A4-7360-210A35F2CEA7}"/>
          </ac:spMkLst>
        </pc:spChg>
      </pc:sldChg>
      <pc:sldChg chg="modSp new mod">
        <pc:chgData name="Noor,Ayaz" userId="7cf625e6-36b6-4e30-acf8-1c16eb40c4b2" providerId="ADAL" clId="{8D8C9B35-49B4-403E-80C1-E6F032E27505}" dt="2024-01-29T15:07:44.470" v="3362"/>
        <pc:sldMkLst>
          <pc:docMk/>
          <pc:sldMk cId="843631567" sldId="275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843631567" sldId="275"/>
            <ac:spMk id="2" creationId="{62AFF05C-D619-7B68-7D08-F6AEF9B7DBF6}"/>
          </ac:spMkLst>
        </pc:spChg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843631567" sldId="275"/>
            <ac:spMk id="3" creationId="{DE50A7E3-244A-A3A4-80EB-91035C84B2C4}"/>
          </ac:spMkLst>
        </pc:spChg>
      </pc:sldChg>
      <pc:sldChg chg="new del">
        <pc:chgData name="Noor,Ayaz" userId="7cf625e6-36b6-4e30-acf8-1c16eb40c4b2" providerId="ADAL" clId="{8D8C9B35-49B4-403E-80C1-E6F032E27505}" dt="2024-01-28T21:07:11.439" v="984" actId="2696"/>
        <pc:sldMkLst>
          <pc:docMk/>
          <pc:sldMk cId="365610639" sldId="276"/>
        </pc:sldMkLst>
      </pc:sldChg>
      <pc:sldChg chg="modSp new mod">
        <pc:chgData name="Noor,Ayaz" userId="7cf625e6-36b6-4e30-acf8-1c16eb40c4b2" providerId="ADAL" clId="{8D8C9B35-49B4-403E-80C1-E6F032E27505}" dt="2024-01-29T15:07:44.470" v="3362"/>
        <pc:sldMkLst>
          <pc:docMk/>
          <pc:sldMk cId="693720159" sldId="277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693720159" sldId="277"/>
            <ac:spMk id="2" creationId="{DB1E7A5D-1A12-E998-99E3-5E0EC4672822}"/>
          </ac:spMkLst>
        </pc:spChg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693720159" sldId="277"/>
            <ac:spMk id="3" creationId="{B0692677-2097-0EE9-B9CD-DC8F05F26CBF}"/>
          </ac:spMkLst>
        </pc:spChg>
      </pc:sldChg>
      <pc:sldChg chg="addSp modSp new mod">
        <pc:chgData name="Noor,Ayaz" userId="7cf625e6-36b6-4e30-acf8-1c16eb40c4b2" providerId="ADAL" clId="{8D8C9B35-49B4-403E-80C1-E6F032E27505}" dt="2024-01-29T15:07:44.470" v="3362"/>
        <pc:sldMkLst>
          <pc:docMk/>
          <pc:sldMk cId="1681687425" sldId="278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1681687425" sldId="278"/>
            <ac:spMk id="2" creationId="{0C7BC5D8-728C-CD70-0C6E-21E353B51B1E}"/>
          </ac:spMkLst>
        </pc:spChg>
        <pc:spChg chg="mod">
          <ac:chgData name="Noor,Ayaz" userId="7cf625e6-36b6-4e30-acf8-1c16eb40c4b2" providerId="ADAL" clId="{8D8C9B35-49B4-403E-80C1-E6F032E27505}" dt="2024-01-28T21:15:12.349" v="1543" actId="20577"/>
          <ac:spMkLst>
            <pc:docMk/>
            <pc:sldMk cId="1681687425" sldId="278"/>
            <ac:spMk id="3" creationId="{28FB20A6-FD5C-77F7-D018-CA35CE017F04}"/>
          </ac:spMkLst>
        </pc:spChg>
        <pc:picChg chg="add mod">
          <ac:chgData name="Noor,Ayaz" userId="7cf625e6-36b6-4e30-acf8-1c16eb40c4b2" providerId="ADAL" clId="{8D8C9B35-49B4-403E-80C1-E6F032E27505}" dt="2024-01-28T21:14:42.110" v="1489" actId="1076"/>
          <ac:picMkLst>
            <pc:docMk/>
            <pc:sldMk cId="1681687425" sldId="278"/>
            <ac:picMk id="5" creationId="{49C14A2A-BE76-D67B-A289-985E34A10D46}"/>
          </ac:picMkLst>
        </pc:picChg>
      </pc:sldChg>
      <pc:sldChg chg="addSp modSp new mod">
        <pc:chgData name="Noor,Ayaz" userId="7cf625e6-36b6-4e30-acf8-1c16eb40c4b2" providerId="ADAL" clId="{8D8C9B35-49B4-403E-80C1-E6F032E27505}" dt="2024-01-29T15:07:44.470" v="3362"/>
        <pc:sldMkLst>
          <pc:docMk/>
          <pc:sldMk cId="2653895963" sldId="279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2653895963" sldId="279"/>
            <ac:spMk id="2" creationId="{4E82BF57-CDCF-2D52-1F34-53E3E4E9ABE6}"/>
          </ac:spMkLst>
        </pc:spChg>
        <pc:spChg chg="mod">
          <ac:chgData name="Noor,Ayaz" userId="7cf625e6-36b6-4e30-acf8-1c16eb40c4b2" providerId="ADAL" clId="{8D8C9B35-49B4-403E-80C1-E6F032E27505}" dt="2024-01-29T15:02:42.354" v="3334" actId="27636"/>
          <ac:spMkLst>
            <pc:docMk/>
            <pc:sldMk cId="2653895963" sldId="279"/>
            <ac:spMk id="3" creationId="{A0AEF439-6940-BE19-B375-F6A59AAAA2B2}"/>
          </ac:spMkLst>
        </pc:spChg>
        <pc:picChg chg="add mod">
          <ac:chgData name="Noor,Ayaz" userId="7cf625e6-36b6-4e30-acf8-1c16eb40c4b2" providerId="ADAL" clId="{8D8C9B35-49B4-403E-80C1-E6F032E27505}" dt="2024-01-28T21:17:28.552" v="1744" actId="14100"/>
          <ac:picMkLst>
            <pc:docMk/>
            <pc:sldMk cId="2653895963" sldId="279"/>
            <ac:picMk id="5" creationId="{9C25355C-E0DF-3078-FDFF-DE252F6139EE}"/>
          </ac:picMkLst>
        </pc:picChg>
        <pc:picChg chg="add mod">
          <ac:chgData name="Noor,Ayaz" userId="7cf625e6-36b6-4e30-acf8-1c16eb40c4b2" providerId="ADAL" clId="{8D8C9B35-49B4-403E-80C1-E6F032E27505}" dt="2024-01-28T21:17:23.543" v="1743" actId="1076"/>
          <ac:picMkLst>
            <pc:docMk/>
            <pc:sldMk cId="2653895963" sldId="279"/>
            <ac:picMk id="7" creationId="{ACC442D1-EE4E-4820-9777-748CB20F2DDD}"/>
          </ac:picMkLst>
        </pc:picChg>
      </pc:sldChg>
      <pc:sldChg chg="addSp modSp new mod">
        <pc:chgData name="Noor,Ayaz" userId="7cf625e6-36b6-4e30-acf8-1c16eb40c4b2" providerId="ADAL" clId="{8D8C9B35-49B4-403E-80C1-E6F032E27505}" dt="2024-01-29T15:07:44.470" v="3362"/>
        <pc:sldMkLst>
          <pc:docMk/>
          <pc:sldMk cId="1401473754" sldId="280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1401473754" sldId="280"/>
            <ac:spMk id="2" creationId="{B21FA721-CF3C-CD70-0B32-F6A6FCD94346}"/>
          </ac:spMkLst>
        </pc:spChg>
        <pc:spChg chg="mod">
          <ac:chgData name="Noor,Ayaz" userId="7cf625e6-36b6-4e30-acf8-1c16eb40c4b2" providerId="ADAL" clId="{8D8C9B35-49B4-403E-80C1-E6F032E27505}" dt="2024-01-29T15:02:42.363" v="3335" actId="27636"/>
          <ac:spMkLst>
            <pc:docMk/>
            <pc:sldMk cId="1401473754" sldId="280"/>
            <ac:spMk id="3" creationId="{6A8E3416-FE51-1A6B-296C-E9E5FE8645B8}"/>
          </ac:spMkLst>
        </pc:spChg>
        <pc:picChg chg="add mod">
          <ac:chgData name="Noor,Ayaz" userId="7cf625e6-36b6-4e30-acf8-1c16eb40c4b2" providerId="ADAL" clId="{8D8C9B35-49B4-403E-80C1-E6F032E27505}" dt="2024-01-28T21:17:57.698" v="1766" actId="1076"/>
          <ac:picMkLst>
            <pc:docMk/>
            <pc:sldMk cId="1401473754" sldId="280"/>
            <ac:picMk id="5" creationId="{81383EC0-ED60-7BB4-3F41-38E29D2C1213}"/>
          </ac:picMkLst>
        </pc:picChg>
      </pc:sldChg>
      <pc:sldChg chg="addSp delSp modSp new mod setBg addAnim delAnim delDesignElem">
        <pc:chgData name="Noor,Ayaz" userId="7cf625e6-36b6-4e30-acf8-1c16eb40c4b2" providerId="ADAL" clId="{8D8C9B35-49B4-403E-80C1-E6F032E27505}" dt="2024-01-30T14:15:37.282" v="10713" actId="1076"/>
        <pc:sldMkLst>
          <pc:docMk/>
          <pc:sldMk cId="1400011675" sldId="281"/>
        </pc:sldMkLst>
        <pc:spChg chg="del mod">
          <ac:chgData name="Noor,Ayaz" userId="7cf625e6-36b6-4e30-acf8-1c16eb40c4b2" providerId="ADAL" clId="{8D8C9B35-49B4-403E-80C1-E6F032E27505}" dt="2024-01-30T14:12:32.869" v="10677" actId="478"/>
          <ac:spMkLst>
            <pc:docMk/>
            <pc:sldMk cId="1400011675" sldId="281"/>
            <ac:spMk id="2" creationId="{0E6212F7-EA19-EE70-6D09-9540F9265F1A}"/>
          </ac:spMkLst>
        </pc:spChg>
        <pc:spChg chg="del mod">
          <ac:chgData name="Noor,Ayaz" userId="7cf625e6-36b6-4e30-acf8-1c16eb40c4b2" providerId="ADAL" clId="{8D8C9B35-49B4-403E-80C1-E6F032E27505}" dt="2024-01-29T13:55:51.502" v="3156" actId="478"/>
          <ac:spMkLst>
            <pc:docMk/>
            <pc:sldMk cId="1400011675" sldId="281"/>
            <ac:spMk id="3" creationId="{D745A923-DC75-3035-8546-DF15A3C27D23}"/>
          </ac:spMkLst>
        </pc:spChg>
        <pc:spChg chg="add del mod">
          <ac:chgData name="Noor,Ayaz" userId="7cf625e6-36b6-4e30-acf8-1c16eb40c4b2" providerId="ADAL" clId="{8D8C9B35-49B4-403E-80C1-E6F032E27505}" dt="2024-01-29T13:55:53.830" v="3157" actId="478"/>
          <ac:spMkLst>
            <pc:docMk/>
            <pc:sldMk cId="1400011675" sldId="281"/>
            <ac:spMk id="7" creationId="{313C3D84-DEB4-27B6-45F2-9CE61DE991A1}"/>
          </ac:spMkLst>
        </pc:spChg>
        <pc:spChg chg="add mod ord">
          <ac:chgData name="Noor,Ayaz" userId="7cf625e6-36b6-4e30-acf8-1c16eb40c4b2" providerId="ADAL" clId="{8D8C9B35-49B4-403E-80C1-E6F032E27505}" dt="2024-01-30T14:11:45.900" v="10671" actId="164"/>
          <ac:spMkLst>
            <pc:docMk/>
            <pc:sldMk cId="1400011675" sldId="281"/>
            <ac:spMk id="7" creationId="{3278E1DB-9BEE-1BE6-9D23-E6CF39A2235E}"/>
          </ac:spMkLst>
        </pc:spChg>
        <pc:spChg chg="mod topLvl">
          <ac:chgData name="Noor,Ayaz" userId="7cf625e6-36b6-4e30-acf8-1c16eb40c4b2" providerId="ADAL" clId="{8D8C9B35-49B4-403E-80C1-E6F032E27505}" dt="2024-01-30T14:11:31.108" v="10669" actId="164"/>
          <ac:spMkLst>
            <pc:docMk/>
            <pc:sldMk cId="1400011675" sldId="281"/>
            <ac:spMk id="8" creationId="{9EA8FDEA-2EDB-A0C3-2576-CE536E3485FC}"/>
          </ac:spMkLst>
        </pc:spChg>
        <pc:spChg chg="add mod ord">
          <ac:chgData name="Noor,Ayaz" userId="7cf625e6-36b6-4e30-acf8-1c16eb40c4b2" providerId="ADAL" clId="{8D8C9B35-49B4-403E-80C1-E6F032E27505}" dt="2024-01-30T14:11:51.286" v="10672" actId="164"/>
          <ac:spMkLst>
            <pc:docMk/>
            <pc:sldMk cId="1400011675" sldId="281"/>
            <ac:spMk id="9" creationId="{A0BD3524-6F8E-320E-1FD2-25E3EC12EB45}"/>
          </ac:spMkLst>
        </pc:spChg>
        <pc:spChg chg="add mod">
          <ac:chgData name="Noor,Ayaz" userId="7cf625e6-36b6-4e30-acf8-1c16eb40c4b2" providerId="ADAL" clId="{8D8C9B35-49B4-403E-80C1-E6F032E27505}" dt="2024-01-30T14:14:09.630" v="10703" actId="164"/>
          <ac:spMkLst>
            <pc:docMk/>
            <pc:sldMk cId="1400011675" sldId="281"/>
            <ac:spMk id="13" creationId="{CEC7C9C3-A492-985C-B69D-D84D1A8AA67B}"/>
          </ac:spMkLst>
        </pc:spChg>
        <pc:spChg chg="add mod">
          <ac:chgData name="Noor,Ayaz" userId="7cf625e6-36b6-4e30-acf8-1c16eb40c4b2" providerId="ADAL" clId="{8D8C9B35-49B4-403E-80C1-E6F032E27505}" dt="2024-01-30T14:14:09.630" v="10703" actId="164"/>
          <ac:spMkLst>
            <pc:docMk/>
            <pc:sldMk cId="1400011675" sldId="281"/>
            <ac:spMk id="14" creationId="{8CC88758-5275-8E78-6759-433CAF98CB14}"/>
          </ac:spMkLst>
        </pc:spChg>
        <pc:spChg chg="add del mod">
          <ac:chgData name="Noor,Ayaz" userId="7cf625e6-36b6-4e30-acf8-1c16eb40c4b2" providerId="ADAL" clId="{8D8C9B35-49B4-403E-80C1-E6F032E27505}" dt="2024-01-30T14:12:34.204" v="10678" actId="478"/>
          <ac:spMkLst>
            <pc:docMk/>
            <pc:sldMk cId="1400011675" sldId="281"/>
            <ac:spMk id="16" creationId="{0FD268B6-203C-19AC-45B6-AD188E76A489}"/>
          </ac:spMkLst>
        </pc:spChg>
        <pc:spChg chg="add mod">
          <ac:chgData name="Noor,Ayaz" userId="7cf625e6-36b6-4e30-acf8-1c16eb40c4b2" providerId="ADAL" clId="{8D8C9B35-49B4-403E-80C1-E6F032E27505}" dt="2024-01-30T14:15:19.516" v="10711" actId="1076"/>
          <ac:spMkLst>
            <pc:docMk/>
            <pc:sldMk cId="1400011675" sldId="281"/>
            <ac:spMk id="17" creationId="{058F6236-F521-2DC1-85CA-E77928BBC829}"/>
          </ac:spMkLst>
        </pc:spChg>
        <pc:spChg chg="add del mod">
          <ac:chgData name="Noor,Ayaz" userId="7cf625e6-36b6-4e30-acf8-1c16eb40c4b2" providerId="ADAL" clId="{8D8C9B35-49B4-403E-80C1-E6F032E27505}" dt="2024-01-30T14:14:04.230" v="10702" actId="478"/>
          <ac:spMkLst>
            <pc:docMk/>
            <pc:sldMk cId="1400011675" sldId="281"/>
            <ac:spMk id="19" creationId="{89A9FA92-A4F3-6475-11A1-D0E1E60AE82D}"/>
          </ac:spMkLst>
        </pc:spChg>
        <pc:spChg chg="add del mod">
          <ac:chgData name="Noor,Ayaz" userId="7cf625e6-36b6-4e30-acf8-1c16eb40c4b2" providerId="ADAL" clId="{8D8C9B35-49B4-403E-80C1-E6F032E27505}" dt="2024-01-30T14:14:04.230" v="10702" actId="478"/>
          <ac:spMkLst>
            <pc:docMk/>
            <pc:sldMk cId="1400011675" sldId="281"/>
            <ac:spMk id="20" creationId="{40363139-67FB-610A-A930-880515243898}"/>
          </ac:spMkLst>
        </pc:spChg>
        <pc:spChg chg="add mod ord topLvl replId">
          <ac:chgData name="Noor,Ayaz" userId="7cf625e6-36b6-4e30-acf8-1c16eb40c4b2" providerId="ADAL" clId="{8D8C9B35-49B4-403E-80C1-E6F032E27505}" dt="2024-01-29T14:05:18.759" v="3238" actId="26606"/>
          <ac:spMkLst>
            <pc:docMk/>
            <pc:sldMk cId="1400011675" sldId="281"/>
            <ac:spMk id="22" creationId="{9EA8FDEA-2EDB-A0C3-2576-CE536E3485FC}"/>
          </ac:spMkLst>
        </pc:spChg>
        <pc:spChg chg="mod">
          <ac:chgData name="Noor,Ayaz" userId="7cf625e6-36b6-4e30-acf8-1c16eb40c4b2" providerId="ADAL" clId="{8D8C9B35-49B4-403E-80C1-E6F032E27505}" dt="2024-01-30T14:14:13.525" v="10704"/>
          <ac:spMkLst>
            <pc:docMk/>
            <pc:sldMk cId="1400011675" sldId="281"/>
            <ac:spMk id="23" creationId="{9EA80298-800F-EB69-1B51-AA76D19F5C7C}"/>
          </ac:spMkLst>
        </pc:spChg>
        <pc:spChg chg="mod">
          <ac:chgData name="Noor,Ayaz" userId="7cf625e6-36b6-4e30-acf8-1c16eb40c4b2" providerId="ADAL" clId="{8D8C9B35-49B4-403E-80C1-E6F032E27505}" dt="2024-01-30T14:14:13.525" v="10704"/>
          <ac:spMkLst>
            <pc:docMk/>
            <pc:sldMk cId="1400011675" sldId="281"/>
            <ac:spMk id="24" creationId="{E1BF464C-0D8D-0606-6449-CEEAF7C5A11D}"/>
          </ac:spMkLst>
        </pc:spChg>
        <pc:spChg chg="add del">
          <ac:chgData name="Noor,Ayaz" userId="7cf625e6-36b6-4e30-acf8-1c16eb40c4b2" providerId="ADAL" clId="{8D8C9B35-49B4-403E-80C1-E6F032E27505}" dt="2024-01-29T15:02:42.218" v="3333"/>
          <ac:spMkLst>
            <pc:docMk/>
            <pc:sldMk cId="1400011675" sldId="281"/>
            <ac:spMk id="25" creationId="{94C52C56-BEF2-4E22-8C8E-A7AC96B03A72}"/>
          </ac:spMkLst>
        </pc:spChg>
        <pc:spChg chg="add del">
          <ac:chgData name="Noor,Ayaz" userId="7cf625e6-36b6-4e30-acf8-1c16eb40c4b2" providerId="ADAL" clId="{8D8C9B35-49B4-403E-80C1-E6F032E27505}" dt="2024-01-29T15:02:42.218" v="3333"/>
          <ac:spMkLst>
            <pc:docMk/>
            <pc:sldMk cId="1400011675" sldId="281"/>
            <ac:spMk id="27" creationId="{42285737-90EE-47DC-AC80-8AE156B11969}"/>
          </ac:spMkLst>
        </pc:spChg>
        <pc:grpChg chg="add del mod">
          <ac:chgData name="Noor,Ayaz" userId="7cf625e6-36b6-4e30-acf8-1c16eb40c4b2" providerId="ADAL" clId="{8D8C9B35-49B4-403E-80C1-E6F032E27505}" dt="2024-01-29T14:00:49.531" v="3218" actId="165"/>
          <ac:grpSpMkLst>
            <pc:docMk/>
            <pc:sldMk cId="1400011675" sldId="281"/>
            <ac:grpSpMk id="9" creationId="{28DA7266-95E5-9641-75AF-E707C455B41C}"/>
          </ac:grpSpMkLst>
        </pc:grpChg>
        <pc:grpChg chg="add del">
          <ac:chgData name="Noor,Ayaz" userId="7cf625e6-36b6-4e30-acf8-1c16eb40c4b2" providerId="ADAL" clId="{8D8C9B35-49B4-403E-80C1-E6F032E27505}" dt="2024-01-29T14:05:18.778" v="3239" actId="26606"/>
          <ac:grpSpMkLst>
            <pc:docMk/>
            <pc:sldMk cId="1400011675" sldId="281"/>
            <ac:grpSpMk id="10" creationId="{08F94D66-27EC-4CB8-8226-D7F41C161863}"/>
          </ac:grpSpMkLst>
        </pc:grpChg>
        <pc:grpChg chg="add mod">
          <ac:chgData name="Noor,Ayaz" userId="7cf625e6-36b6-4e30-acf8-1c16eb40c4b2" providerId="ADAL" clId="{8D8C9B35-49B4-403E-80C1-E6F032E27505}" dt="2024-01-30T14:11:36.404" v="10670" actId="1076"/>
          <ac:grpSpMkLst>
            <pc:docMk/>
            <pc:sldMk cId="1400011675" sldId="281"/>
            <ac:grpSpMk id="10" creationId="{1CB03A92-8982-9746-CD0A-C3BE2FCE615B}"/>
          </ac:grpSpMkLst>
        </pc:grpChg>
        <pc:grpChg chg="add mod">
          <ac:chgData name="Noor,Ayaz" userId="7cf625e6-36b6-4e30-acf8-1c16eb40c4b2" providerId="ADAL" clId="{8D8C9B35-49B4-403E-80C1-E6F032E27505}" dt="2024-01-30T14:11:45.900" v="10671" actId="164"/>
          <ac:grpSpMkLst>
            <pc:docMk/>
            <pc:sldMk cId="1400011675" sldId="281"/>
            <ac:grpSpMk id="11" creationId="{9F91D54C-6EAA-62A2-91C2-4562FDE44073}"/>
          </ac:grpSpMkLst>
        </pc:grpChg>
        <pc:grpChg chg="add mod">
          <ac:chgData name="Noor,Ayaz" userId="7cf625e6-36b6-4e30-acf8-1c16eb40c4b2" providerId="ADAL" clId="{8D8C9B35-49B4-403E-80C1-E6F032E27505}" dt="2024-01-30T14:11:55.470" v="10673" actId="1076"/>
          <ac:grpSpMkLst>
            <pc:docMk/>
            <pc:sldMk cId="1400011675" sldId="281"/>
            <ac:grpSpMk id="12" creationId="{B28D84CA-9B05-5298-7027-B959EFE46F2F}"/>
          </ac:grpSpMkLst>
        </pc:grpChg>
        <pc:grpChg chg="add del mod">
          <ac:chgData name="Noor,Ayaz" userId="7cf625e6-36b6-4e30-acf8-1c16eb40c4b2" providerId="ADAL" clId="{8D8C9B35-49B4-403E-80C1-E6F032E27505}" dt="2024-01-29T14:02:25.357" v="3229" actId="165"/>
          <ac:grpSpMkLst>
            <pc:docMk/>
            <pc:sldMk cId="1400011675" sldId="281"/>
            <ac:grpSpMk id="19" creationId="{3C3F6376-A623-2120-2C8C-EEED7C9122D3}"/>
          </ac:grpSpMkLst>
        </pc:grpChg>
        <pc:grpChg chg="add del">
          <ac:chgData name="Noor,Ayaz" userId="7cf625e6-36b6-4e30-acf8-1c16eb40c4b2" providerId="ADAL" clId="{8D8C9B35-49B4-403E-80C1-E6F032E27505}" dt="2024-01-29T14:16:21.039" v="3243" actId="165"/>
          <ac:grpSpMkLst>
            <pc:docMk/>
            <pc:sldMk cId="1400011675" sldId="281"/>
            <ac:grpSpMk id="20" creationId="{7EB26CDF-8353-E9FA-2574-75F48AF7385C}"/>
          </ac:grpSpMkLst>
        </pc:grpChg>
        <pc:grpChg chg="add mod">
          <ac:chgData name="Noor,Ayaz" userId="7cf625e6-36b6-4e30-acf8-1c16eb40c4b2" providerId="ADAL" clId="{8D8C9B35-49B4-403E-80C1-E6F032E27505}" dt="2024-01-30T14:15:23.206" v="10712" actId="1076"/>
          <ac:grpSpMkLst>
            <pc:docMk/>
            <pc:sldMk cId="1400011675" sldId="281"/>
            <ac:grpSpMk id="21" creationId="{32C38F70-98F1-4D04-3C11-817A0348E5DB}"/>
          </ac:grpSpMkLst>
        </pc:grpChg>
        <pc:grpChg chg="add mod">
          <ac:chgData name="Noor,Ayaz" userId="7cf625e6-36b6-4e30-acf8-1c16eb40c4b2" providerId="ADAL" clId="{8D8C9B35-49B4-403E-80C1-E6F032E27505}" dt="2024-01-30T14:15:37.282" v="10713" actId="1076"/>
          <ac:grpSpMkLst>
            <pc:docMk/>
            <pc:sldMk cId="1400011675" sldId="281"/>
            <ac:grpSpMk id="22" creationId="{2CA9D5D7-A92A-3346-CE1E-83F38D395148}"/>
          </ac:grpSpMkLst>
        </pc:grpChg>
        <pc:grpChg chg="add del mod replId">
          <ac:chgData name="Noor,Ayaz" userId="7cf625e6-36b6-4e30-acf8-1c16eb40c4b2" providerId="ADAL" clId="{8D8C9B35-49B4-403E-80C1-E6F032E27505}" dt="2024-01-29T14:05:18.778" v="3239" actId="26606"/>
          <ac:grpSpMkLst>
            <pc:docMk/>
            <pc:sldMk cId="1400011675" sldId="281"/>
            <ac:grpSpMk id="24" creationId="{7EB26CDF-8353-E9FA-2574-75F48AF7385C}"/>
          </ac:grpSpMkLst>
        </pc:grpChg>
        <pc:grpChg chg="add del">
          <ac:chgData name="Noor,Ayaz" userId="7cf625e6-36b6-4e30-acf8-1c16eb40c4b2" providerId="ADAL" clId="{8D8C9B35-49B4-403E-80C1-E6F032E27505}" dt="2024-01-29T15:02:42.218" v="3333"/>
          <ac:grpSpMkLst>
            <pc:docMk/>
            <pc:sldMk cId="1400011675" sldId="281"/>
            <ac:grpSpMk id="29" creationId="{B57BDC17-F1B3-455F-BBF1-680AA1F25C06}"/>
          </ac:grpSpMkLst>
        </pc:grpChg>
        <pc:picChg chg="add mod">
          <ac:chgData name="Noor,Ayaz" userId="7cf625e6-36b6-4e30-acf8-1c16eb40c4b2" providerId="ADAL" clId="{8D8C9B35-49B4-403E-80C1-E6F032E27505}" dt="2024-01-30T14:11:51.286" v="10672" actId="164"/>
          <ac:picMkLst>
            <pc:docMk/>
            <pc:sldMk cId="1400011675" sldId="281"/>
            <ac:picMk id="4" creationId="{071E82AB-EAC4-ED38-EE2F-4A11C4A38FB5}"/>
          </ac:picMkLst>
        </pc:picChg>
        <pc:picChg chg="add del mod topLvl">
          <ac:chgData name="Noor,Ayaz" userId="7cf625e6-36b6-4e30-acf8-1c16eb40c4b2" providerId="ADAL" clId="{8D8C9B35-49B4-403E-80C1-E6F032E27505}" dt="2024-01-29T14:01:35.368" v="3220" actId="478"/>
          <ac:picMkLst>
            <pc:docMk/>
            <pc:sldMk cId="1400011675" sldId="281"/>
            <ac:picMk id="5" creationId="{816E493E-3F22-6215-39D1-5B777B45EA5C}"/>
          </ac:picMkLst>
        </pc:picChg>
        <pc:picChg chg="add mod">
          <ac:chgData name="Noor,Ayaz" userId="7cf625e6-36b6-4e30-acf8-1c16eb40c4b2" providerId="ADAL" clId="{8D8C9B35-49B4-403E-80C1-E6F032E27505}" dt="2024-01-30T14:11:45.900" v="10671" actId="164"/>
          <ac:picMkLst>
            <pc:docMk/>
            <pc:sldMk cId="1400011675" sldId="281"/>
            <ac:picMk id="6" creationId="{850E564B-2505-B606-E7AF-08C51C2972E4}"/>
          </ac:picMkLst>
        </pc:picChg>
        <pc:picChg chg="mod topLvl">
          <ac:chgData name="Noor,Ayaz" userId="7cf625e6-36b6-4e30-acf8-1c16eb40c4b2" providerId="ADAL" clId="{8D8C9B35-49B4-403E-80C1-E6F032E27505}" dt="2024-01-30T14:11:31.108" v="10669" actId="164"/>
          <ac:picMkLst>
            <pc:docMk/>
            <pc:sldMk cId="1400011675" sldId="281"/>
            <ac:picMk id="18" creationId="{C892E4C0-24C6-51C3-5F7D-2EFC4E973D67}"/>
          </ac:picMkLst>
        </pc:picChg>
        <pc:picChg chg="add mod topLvl replId">
          <ac:chgData name="Noor,Ayaz" userId="7cf625e6-36b6-4e30-acf8-1c16eb40c4b2" providerId="ADAL" clId="{8D8C9B35-49B4-403E-80C1-E6F032E27505}" dt="2024-01-29T14:05:18.759" v="3238" actId="26606"/>
          <ac:picMkLst>
            <pc:docMk/>
            <pc:sldMk cId="1400011675" sldId="281"/>
            <ac:picMk id="23" creationId="{C892E4C0-24C6-51C3-5F7D-2EFC4E973D67}"/>
          </ac:picMkLst>
        </pc:picChg>
      </pc:sldChg>
      <pc:sldChg chg="addSp delSp modSp new del mod">
        <pc:chgData name="Noor,Ayaz" userId="7cf625e6-36b6-4e30-acf8-1c16eb40c4b2" providerId="ADAL" clId="{8D8C9B35-49B4-403E-80C1-E6F032E27505}" dt="2024-01-29T19:11:03.221" v="5250" actId="2696"/>
        <pc:sldMkLst>
          <pc:docMk/>
          <pc:sldMk cId="179984221" sldId="282"/>
        </pc:sldMkLst>
        <pc:spChg chg="mod">
          <ac:chgData name="Noor,Ayaz" userId="7cf625e6-36b6-4e30-acf8-1c16eb40c4b2" providerId="ADAL" clId="{8D8C9B35-49B4-403E-80C1-E6F032E27505}" dt="2024-01-29T14:14:17.123" v="3240" actId="1076"/>
          <ac:spMkLst>
            <pc:docMk/>
            <pc:sldMk cId="179984221" sldId="282"/>
            <ac:spMk id="2" creationId="{DE71A751-6415-3F10-69AB-7B25BE761384}"/>
          </ac:spMkLst>
        </pc:spChg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179984221" sldId="282"/>
            <ac:spMk id="3" creationId="{0E3B14EF-4C3F-CEF6-4947-7B5E7BF63A98}"/>
          </ac:spMkLst>
        </pc:spChg>
        <pc:spChg chg="add mod">
          <ac:chgData name="Noor,Ayaz" userId="7cf625e6-36b6-4e30-acf8-1c16eb40c4b2" providerId="ADAL" clId="{8D8C9B35-49B4-403E-80C1-E6F032E27505}" dt="2024-01-29T14:18:17.094" v="3273" actId="1076"/>
          <ac:spMkLst>
            <pc:docMk/>
            <pc:sldMk cId="179984221" sldId="282"/>
            <ac:spMk id="4" creationId="{1D1C21F9-62DD-291A-1002-1A534AC59198}"/>
          </ac:spMkLst>
        </pc:spChg>
        <pc:picChg chg="add del mod">
          <ac:chgData name="Noor,Ayaz" userId="7cf625e6-36b6-4e30-acf8-1c16eb40c4b2" providerId="ADAL" clId="{8D8C9B35-49B4-403E-80C1-E6F032E27505}" dt="2024-01-29T14:16:04.728" v="3242" actId="478"/>
          <ac:picMkLst>
            <pc:docMk/>
            <pc:sldMk cId="179984221" sldId="282"/>
            <ac:picMk id="5" creationId="{882751E7-B47D-D5DD-E049-00C046E6CB63}"/>
          </ac:picMkLst>
        </pc:picChg>
        <pc:picChg chg="add del mod">
          <ac:chgData name="Noor,Ayaz" userId="7cf625e6-36b6-4e30-acf8-1c16eb40c4b2" providerId="ADAL" clId="{8D8C9B35-49B4-403E-80C1-E6F032E27505}" dt="2024-01-29T14:16:29.702" v="3244" actId="478"/>
          <ac:picMkLst>
            <pc:docMk/>
            <pc:sldMk cId="179984221" sldId="282"/>
            <ac:picMk id="7" creationId="{3673E5EE-CC15-0100-D99F-35D44FB534B6}"/>
          </ac:picMkLst>
        </pc:picChg>
        <pc:picChg chg="add mod">
          <ac:chgData name="Noor,Ayaz" userId="7cf625e6-36b6-4e30-acf8-1c16eb40c4b2" providerId="ADAL" clId="{8D8C9B35-49B4-403E-80C1-E6F032E27505}" dt="2024-01-29T14:16:59.148" v="3249" actId="14100"/>
          <ac:picMkLst>
            <pc:docMk/>
            <pc:sldMk cId="179984221" sldId="282"/>
            <ac:picMk id="8" creationId="{9DB78757-9795-B891-9ED7-CACFB1792836}"/>
          </ac:picMkLst>
        </pc:picChg>
      </pc:sldChg>
      <pc:sldChg chg="addSp modSp new del mod">
        <pc:chgData name="Noor,Ayaz" userId="7cf625e6-36b6-4e30-acf8-1c16eb40c4b2" providerId="ADAL" clId="{8D8C9B35-49B4-403E-80C1-E6F032E27505}" dt="2024-01-29T19:11:12.986" v="5251" actId="2696"/>
        <pc:sldMkLst>
          <pc:docMk/>
          <pc:sldMk cId="128666275" sldId="283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128666275" sldId="283"/>
            <ac:spMk id="2" creationId="{8EE1A8E4-E766-B174-6DD5-A657C036384B}"/>
          </ac:spMkLst>
        </pc:spChg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128666275" sldId="283"/>
            <ac:spMk id="3" creationId="{C437A195-4772-EC70-EBFD-59791ADB1846}"/>
          </ac:spMkLst>
        </pc:spChg>
        <pc:picChg chg="add mod">
          <ac:chgData name="Noor,Ayaz" userId="7cf625e6-36b6-4e30-acf8-1c16eb40c4b2" providerId="ADAL" clId="{8D8C9B35-49B4-403E-80C1-E6F032E27505}" dt="2024-01-28T21:27:09.519" v="2360" actId="1076"/>
          <ac:picMkLst>
            <pc:docMk/>
            <pc:sldMk cId="128666275" sldId="283"/>
            <ac:picMk id="5" creationId="{C576B452-F984-BD51-EC69-13953FE3A920}"/>
          </ac:picMkLst>
        </pc:picChg>
        <pc:picChg chg="add mod">
          <ac:chgData name="Noor,Ayaz" userId="7cf625e6-36b6-4e30-acf8-1c16eb40c4b2" providerId="ADAL" clId="{8D8C9B35-49B4-403E-80C1-E6F032E27505}" dt="2024-01-28T21:27:24.396" v="2363" actId="1076"/>
          <ac:picMkLst>
            <pc:docMk/>
            <pc:sldMk cId="128666275" sldId="283"/>
            <ac:picMk id="7" creationId="{C07D1D1B-C2AC-EB06-F0A1-0F7B8E0207FA}"/>
          </ac:picMkLst>
        </pc:picChg>
        <pc:picChg chg="add mod">
          <ac:chgData name="Noor,Ayaz" userId="7cf625e6-36b6-4e30-acf8-1c16eb40c4b2" providerId="ADAL" clId="{8D8C9B35-49B4-403E-80C1-E6F032E27505}" dt="2024-01-28T21:27:38.924" v="2366" actId="1076"/>
          <ac:picMkLst>
            <pc:docMk/>
            <pc:sldMk cId="128666275" sldId="283"/>
            <ac:picMk id="9" creationId="{DE61C696-1893-9F8D-460F-6CCA4A815FC4}"/>
          </ac:picMkLst>
        </pc:picChg>
      </pc:sldChg>
      <pc:sldChg chg="addSp modSp new del mod">
        <pc:chgData name="Noor,Ayaz" userId="7cf625e6-36b6-4e30-acf8-1c16eb40c4b2" providerId="ADAL" clId="{8D8C9B35-49B4-403E-80C1-E6F032E27505}" dt="2024-01-29T19:11:22.739" v="5252" actId="2696"/>
        <pc:sldMkLst>
          <pc:docMk/>
          <pc:sldMk cId="2839325952" sldId="284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2839325952" sldId="284"/>
            <ac:spMk id="2" creationId="{26DF9EDF-BD36-7D12-E053-F122DAB1CA06}"/>
          </ac:spMkLst>
        </pc:spChg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2839325952" sldId="284"/>
            <ac:spMk id="3" creationId="{B70C4117-1E41-350A-87D7-9EBE5924C252}"/>
          </ac:spMkLst>
        </pc:spChg>
        <pc:picChg chg="add mod">
          <ac:chgData name="Noor,Ayaz" userId="7cf625e6-36b6-4e30-acf8-1c16eb40c4b2" providerId="ADAL" clId="{8D8C9B35-49B4-403E-80C1-E6F032E27505}" dt="2024-01-28T21:29:11.581" v="2425" actId="14100"/>
          <ac:picMkLst>
            <pc:docMk/>
            <pc:sldMk cId="2839325952" sldId="284"/>
            <ac:picMk id="5" creationId="{B8917EBA-D060-E48F-7741-54A9116A738C}"/>
          </ac:picMkLst>
        </pc:picChg>
        <pc:picChg chg="add mod">
          <ac:chgData name="Noor,Ayaz" userId="7cf625e6-36b6-4e30-acf8-1c16eb40c4b2" providerId="ADAL" clId="{8D8C9B35-49B4-403E-80C1-E6F032E27505}" dt="2024-01-28T21:29:13.094" v="2426" actId="1076"/>
          <ac:picMkLst>
            <pc:docMk/>
            <pc:sldMk cId="2839325952" sldId="284"/>
            <ac:picMk id="7" creationId="{B657C85A-596F-5782-EA67-7FB810E1C357}"/>
          </ac:picMkLst>
        </pc:picChg>
      </pc:sldChg>
      <pc:sldChg chg="modSp new del mod">
        <pc:chgData name="Noor,Ayaz" userId="7cf625e6-36b6-4e30-acf8-1c16eb40c4b2" providerId="ADAL" clId="{8D8C9B35-49B4-403E-80C1-E6F032E27505}" dt="2024-01-29T19:11:27.943" v="5253" actId="2696"/>
        <pc:sldMkLst>
          <pc:docMk/>
          <pc:sldMk cId="2120960058" sldId="285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2120960058" sldId="285"/>
            <ac:spMk id="2" creationId="{9825821E-6963-A9E4-DEFE-6F2F8D57FABE}"/>
          </ac:spMkLst>
        </pc:spChg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2120960058" sldId="285"/>
            <ac:spMk id="3" creationId="{1BB7D5D3-04A9-E1C6-562C-152DF923991E}"/>
          </ac:spMkLst>
        </pc:spChg>
      </pc:sldChg>
      <pc:sldChg chg="modSp new del mod ord">
        <pc:chgData name="Noor,Ayaz" userId="7cf625e6-36b6-4e30-acf8-1c16eb40c4b2" providerId="ADAL" clId="{8D8C9B35-49B4-403E-80C1-E6F032E27505}" dt="2024-01-31T01:02:35.779" v="10852" actId="2696"/>
        <pc:sldMkLst>
          <pc:docMk/>
          <pc:sldMk cId="862902737" sldId="286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862902737" sldId="286"/>
            <ac:spMk id="2" creationId="{00AF1264-E59A-C73F-703F-79A6195FD3E1}"/>
          </ac:spMkLst>
        </pc:spChg>
        <pc:picChg chg="mod">
          <ac:chgData name="Noor,Ayaz" userId="7cf625e6-36b6-4e30-acf8-1c16eb40c4b2" providerId="ADAL" clId="{8D8C9B35-49B4-403E-80C1-E6F032E27505}" dt="2024-01-29T15:07:44.470" v="3362"/>
          <ac:picMkLst>
            <pc:docMk/>
            <pc:sldMk cId="862902737" sldId="286"/>
            <ac:picMk id="4" creationId="{3C4306C1-2F32-B0B5-4FB6-8D705B268B4B}"/>
          </ac:picMkLst>
        </pc:picChg>
      </pc:sldChg>
      <pc:sldChg chg="modSp new mod">
        <pc:chgData name="Noor,Ayaz" userId="7cf625e6-36b6-4e30-acf8-1c16eb40c4b2" providerId="ADAL" clId="{8D8C9B35-49B4-403E-80C1-E6F032E27505}" dt="2024-01-30T14:06:24.411" v="10643" actId="20577"/>
        <pc:sldMkLst>
          <pc:docMk/>
          <pc:sldMk cId="917046001" sldId="287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917046001" sldId="287"/>
            <ac:spMk id="2" creationId="{A5817218-9FA6-317D-0A48-DB049D56F700}"/>
          </ac:spMkLst>
        </pc:spChg>
        <pc:spChg chg="mod">
          <ac:chgData name="Noor,Ayaz" userId="7cf625e6-36b6-4e30-acf8-1c16eb40c4b2" providerId="ADAL" clId="{8D8C9B35-49B4-403E-80C1-E6F032E27505}" dt="2024-01-30T14:06:24.411" v="10643" actId="20577"/>
          <ac:spMkLst>
            <pc:docMk/>
            <pc:sldMk cId="917046001" sldId="287"/>
            <ac:spMk id="3" creationId="{F5F9D3DE-7F72-49C6-DF85-84DDE770B7AE}"/>
          </ac:spMkLst>
        </pc:spChg>
      </pc:sldChg>
      <pc:sldChg chg="addSp modSp new del mod ord">
        <pc:chgData name="Noor,Ayaz" userId="7cf625e6-36b6-4e30-acf8-1c16eb40c4b2" providerId="ADAL" clId="{8D8C9B35-49B4-403E-80C1-E6F032E27505}" dt="2024-01-31T01:06:22.082" v="10853" actId="2696"/>
        <pc:sldMkLst>
          <pc:docMk/>
          <pc:sldMk cId="3489055262" sldId="288"/>
        </pc:sldMkLst>
        <pc:spChg chg="mod">
          <ac:chgData name="Noor,Ayaz" userId="7cf625e6-36b6-4e30-acf8-1c16eb40c4b2" providerId="ADAL" clId="{8D8C9B35-49B4-403E-80C1-E6F032E27505}" dt="2024-01-29T15:07:44.470" v="3362"/>
          <ac:spMkLst>
            <pc:docMk/>
            <pc:sldMk cId="3489055262" sldId="288"/>
            <ac:spMk id="2" creationId="{045222B9-814A-F047-F359-DB065F96E917}"/>
          </ac:spMkLst>
        </pc:spChg>
        <pc:spChg chg="mod">
          <ac:chgData name="Noor,Ayaz" userId="7cf625e6-36b6-4e30-acf8-1c16eb40c4b2" providerId="ADAL" clId="{8D8C9B35-49B4-403E-80C1-E6F032E27505}" dt="2024-01-29T02:58:09.462" v="3147" actId="1076"/>
          <ac:spMkLst>
            <pc:docMk/>
            <pc:sldMk cId="3489055262" sldId="288"/>
            <ac:spMk id="3" creationId="{04EE15B2-CB87-EFF7-D61B-A0580BEF7764}"/>
          </ac:spMkLst>
        </pc:spChg>
        <pc:spChg chg="add mod ord">
          <ac:chgData name="Noor,Ayaz" userId="7cf625e6-36b6-4e30-acf8-1c16eb40c4b2" providerId="ADAL" clId="{8D8C9B35-49B4-403E-80C1-E6F032E27505}" dt="2024-01-29T16:14:48.633" v="4068" actId="164"/>
          <ac:spMkLst>
            <pc:docMk/>
            <pc:sldMk cId="3489055262" sldId="288"/>
            <ac:spMk id="4" creationId="{F14D2610-9DA8-6059-13CB-5D132E4C58CE}"/>
          </ac:spMkLst>
        </pc:spChg>
        <pc:grpChg chg="add mod">
          <ac:chgData name="Noor,Ayaz" userId="7cf625e6-36b6-4e30-acf8-1c16eb40c4b2" providerId="ADAL" clId="{8D8C9B35-49B4-403E-80C1-E6F032E27505}" dt="2024-01-29T16:14:48.633" v="4068" actId="164"/>
          <ac:grpSpMkLst>
            <pc:docMk/>
            <pc:sldMk cId="3489055262" sldId="288"/>
            <ac:grpSpMk id="6" creationId="{81167A12-EBAA-9920-8BA0-A3F2152A75A2}"/>
          </ac:grpSpMkLst>
        </pc:grpChg>
        <pc:picChg chg="add mod">
          <ac:chgData name="Noor,Ayaz" userId="7cf625e6-36b6-4e30-acf8-1c16eb40c4b2" providerId="ADAL" clId="{8D8C9B35-49B4-403E-80C1-E6F032E27505}" dt="2024-01-29T16:14:48.633" v="4068" actId="164"/>
          <ac:picMkLst>
            <pc:docMk/>
            <pc:sldMk cId="3489055262" sldId="288"/>
            <ac:picMk id="5" creationId="{847EFCE7-AB9A-A6BC-0B56-41E1F083C2A7}"/>
          </ac:picMkLst>
        </pc:picChg>
      </pc:sldChg>
      <pc:sldChg chg="addSp delSp modSp new mod">
        <pc:chgData name="Noor,Ayaz" userId="7cf625e6-36b6-4e30-acf8-1c16eb40c4b2" providerId="ADAL" clId="{8D8C9B35-49B4-403E-80C1-E6F032E27505}" dt="2024-01-30T14:16:44.768" v="10718" actId="1076"/>
        <pc:sldMkLst>
          <pc:docMk/>
          <pc:sldMk cId="3623442911" sldId="289"/>
        </pc:sldMkLst>
        <pc:spChg chg="mod">
          <ac:chgData name="Noor,Ayaz" userId="7cf625e6-36b6-4e30-acf8-1c16eb40c4b2" providerId="ADAL" clId="{8D8C9B35-49B4-403E-80C1-E6F032E27505}" dt="2024-01-30T14:16:44.768" v="10718" actId="1076"/>
          <ac:spMkLst>
            <pc:docMk/>
            <pc:sldMk cId="3623442911" sldId="289"/>
            <ac:spMk id="2" creationId="{840D490F-4FFE-9C90-72A8-43FED4C56BE1}"/>
          </ac:spMkLst>
        </pc:spChg>
        <pc:spChg chg="del">
          <ac:chgData name="Noor,Ayaz" userId="7cf625e6-36b6-4e30-acf8-1c16eb40c4b2" providerId="ADAL" clId="{8D8C9B35-49B4-403E-80C1-E6F032E27505}" dt="2024-01-29T14:53:55.858" v="3294" actId="478"/>
          <ac:spMkLst>
            <pc:docMk/>
            <pc:sldMk cId="3623442911" sldId="289"/>
            <ac:spMk id="3" creationId="{6CD51414-1346-9034-D949-46B99DC820A2}"/>
          </ac:spMkLst>
        </pc:spChg>
        <pc:spChg chg="add mod topLvl">
          <ac:chgData name="Noor,Ayaz" userId="7cf625e6-36b6-4e30-acf8-1c16eb40c4b2" providerId="ADAL" clId="{8D8C9B35-49B4-403E-80C1-E6F032E27505}" dt="2024-01-29T15:39:22.297" v="3603" actId="164"/>
          <ac:spMkLst>
            <pc:docMk/>
            <pc:sldMk cId="3623442911" sldId="289"/>
            <ac:spMk id="4" creationId="{DD2C748D-1971-7600-40F5-0A5E8198E13C}"/>
          </ac:spMkLst>
        </pc:spChg>
        <pc:spChg chg="mod">
          <ac:chgData name="Noor,Ayaz" userId="7cf625e6-36b6-4e30-acf8-1c16eb40c4b2" providerId="ADAL" clId="{8D8C9B35-49B4-403E-80C1-E6F032E27505}" dt="2024-01-30T14:16:22.724" v="10716"/>
          <ac:spMkLst>
            <pc:docMk/>
            <pc:sldMk cId="3623442911" sldId="289"/>
            <ac:spMk id="6" creationId="{49488DD4-702D-6E07-292B-364FEB9C18DA}"/>
          </ac:spMkLst>
        </pc:spChg>
        <pc:spChg chg="add mod topLvl">
          <ac:chgData name="Noor,Ayaz" userId="7cf625e6-36b6-4e30-acf8-1c16eb40c4b2" providerId="ADAL" clId="{8D8C9B35-49B4-403E-80C1-E6F032E27505}" dt="2024-01-29T15:39:27.107" v="3604" actId="164"/>
          <ac:spMkLst>
            <pc:docMk/>
            <pc:sldMk cId="3623442911" sldId="289"/>
            <ac:spMk id="8" creationId="{D44D753E-A0E0-1FC6-C8C6-B5AF6794EAC0}"/>
          </ac:spMkLst>
        </pc:spChg>
        <pc:spChg chg="mod">
          <ac:chgData name="Noor,Ayaz" userId="7cf625e6-36b6-4e30-acf8-1c16eb40c4b2" providerId="ADAL" clId="{8D8C9B35-49B4-403E-80C1-E6F032E27505}" dt="2024-01-30T14:16:22.724" v="10716"/>
          <ac:spMkLst>
            <pc:docMk/>
            <pc:sldMk cId="3623442911" sldId="289"/>
            <ac:spMk id="9" creationId="{9811E836-1F8A-DBC0-0E10-961B6CF42DF9}"/>
          </ac:spMkLst>
        </pc:spChg>
        <pc:spChg chg="mod">
          <ac:chgData name="Noor,Ayaz" userId="7cf625e6-36b6-4e30-acf8-1c16eb40c4b2" providerId="ADAL" clId="{8D8C9B35-49B4-403E-80C1-E6F032E27505}" dt="2024-01-30T14:16:33.911" v="10717"/>
          <ac:spMkLst>
            <pc:docMk/>
            <pc:sldMk cId="3623442911" sldId="289"/>
            <ac:spMk id="11" creationId="{BBF482A2-3EC9-8F96-43D4-73F06818BE6A}"/>
          </ac:spMkLst>
        </pc:spChg>
        <pc:spChg chg="mod">
          <ac:chgData name="Noor,Ayaz" userId="7cf625e6-36b6-4e30-acf8-1c16eb40c4b2" providerId="ADAL" clId="{8D8C9B35-49B4-403E-80C1-E6F032E27505}" dt="2024-01-30T14:16:33.911" v="10717"/>
          <ac:spMkLst>
            <pc:docMk/>
            <pc:sldMk cId="3623442911" sldId="289"/>
            <ac:spMk id="12" creationId="{728314DF-C090-51EF-9E51-5A612D5A9B16}"/>
          </ac:spMkLst>
        </pc:spChg>
        <pc:spChg chg="mod">
          <ac:chgData name="Noor,Ayaz" userId="7cf625e6-36b6-4e30-acf8-1c16eb40c4b2" providerId="ADAL" clId="{8D8C9B35-49B4-403E-80C1-E6F032E27505}" dt="2024-01-29T15:18:48.152" v="3406"/>
          <ac:spMkLst>
            <pc:docMk/>
            <pc:sldMk cId="3623442911" sldId="289"/>
            <ac:spMk id="12" creationId="{868CC17C-A48A-3BE5-1E00-A8EA17D02FED}"/>
          </ac:spMkLst>
        </pc:spChg>
        <pc:spChg chg="mod">
          <ac:chgData name="Noor,Ayaz" userId="7cf625e6-36b6-4e30-acf8-1c16eb40c4b2" providerId="ADAL" clId="{8D8C9B35-49B4-403E-80C1-E6F032E27505}" dt="2024-01-29T15:19:01.723" v="3409"/>
          <ac:spMkLst>
            <pc:docMk/>
            <pc:sldMk cId="3623442911" sldId="289"/>
            <ac:spMk id="15" creationId="{31802CD9-410B-4291-F79F-4C0349596B37}"/>
          </ac:spMkLst>
        </pc:spChg>
        <pc:spChg chg="add del">
          <ac:chgData name="Noor,Ayaz" userId="7cf625e6-36b6-4e30-acf8-1c16eb40c4b2" providerId="ADAL" clId="{8D8C9B35-49B4-403E-80C1-E6F032E27505}" dt="2024-01-29T15:22:23.349" v="3434" actId="478"/>
          <ac:spMkLst>
            <pc:docMk/>
            <pc:sldMk cId="3623442911" sldId="289"/>
            <ac:spMk id="17" creationId="{738EADB7-77D2-3F5F-34B2-DD41783398EE}"/>
          </ac:spMkLst>
        </pc:spChg>
        <pc:spChg chg="add del mod ord">
          <ac:chgData name="Noor,Ayaz" userId="7cf625e6-36b6-4e30-acf8-1c16eb40c4b2" providerId="ADAL" clId="{8D8C9B35-49B4-403E-80C1-E6F032E27505}" dt="2024-01-29T15:23:48.712" v="3438" actId="478"/>
          <ac:spMkLst>
            <pc:docMk/>
            <pc:sldMk cId="3623442911" sldId="289"/>
            <ac:spMk id="18" creationId="{CF1C7F74-54B8-A694-B798-29536CCA54EF}"/>
          </ac:spMkLst>
        </pc:spChg>
        <pc:spChg chg="add del mod ord">
          <ac:chgData name="Noor,Ayaz" userId="7cf625e6-36b6-4e30-acf8-1c16eb40c4b2" providerId="ADAL" clId="{8D8C9B35-49B4-403E-80C1-E6F032E27505}" dt="2024-01-29T15:23:41.243" v="3436" actId="478"/>
          <ac:spMkLst>
            <pc:docMk/>
            <pc:sldMk cId="3623442911" sldId="289"/>
            <ac:spMk id="19" creationId="{3E4C379F-5720-1B3E-9BEC-3BE266A2F7D4}"/>
          </ac:spMkLst>
        </pc:spChg>
        <pc:spChg chg="add del mod topLvl">
          <ac:chgData name="Noor,Ayaz" userId="7cf625e6-36b6-4e30-acf8-1c16eb40c4b2" providerId="ADAL" clId="{8D8C9B35-49B4-403E-80C1-E6F032E27505}" dt="2024-01-30T14:16:16.938" v="10715" actId="478"/>
          <ac:spMkLst>
            <pc:docMk/>
            <pc:sldMk cId="3623442911" sldId="289"/>
            <ac:spMk id="20" creationId="{CE1C93AE-E7D8-F389-BDBC-C60D52A76807}"/>
          </ac:spMkLst>
        </pc:spChg>
        <pc:spChg chg="add del mod topLvl">
          <ac:chgData name="Noor,Ayaz" userId="7cf625e6-36b6-4e30-acf8-1c16eb40c4b2" providerId="ADAL" clId="{8D8C9B35-49B4-403E-80C1-E6F032E27505}" dt="2024-01-30T14:16:16.938" v="10715" actId="478"/>
          <ac:spMkLst>
            <pc:docMk/>
            <pc:sldMk cId="3623442911" sldId="289"/>
            <ac:spMk id="21" creationId="{1E211700-E198-7449-9497-A0DA8687830E}"/>
          </ac:spMkLst>
        </pc:spChg>
        <pc:spChg chg="add del mod">
          <ac:chgData name="Noor,Ayaz" userId="7cf625e6-36b6-4e30-acf8-1c16eb40c4b2" providerId="ADAL" clId="{8D8C9B35-49B4-403E-80C1-E6F032E27505}" dt="2024-01-29T15:26:08.039" v="3476"/>
          <ac:spMkLst>
            <pc:docMk/>
            <pc:sldMk cId="3623442911" sldId="289"/>
            <ac:spMk id="23" creationId="{A017716C-489E-172B-0717-67D1FB87901A}"/>
          </ac:spMkLst>
        </pc:spChg>
        <pc:spChg chg="add mod">
          <ac:chgData name="Noor,Ayaz" userId="7cf625e6-36b6-4e30-acf8-1c16eb40c4b2" providerId="ADAL" clId="{8D8C9B35-49B4-403E-80C1-E6F032E27505}" dt="2024-01-30T04:27:28.089" v="9594" actId="20577"/>
          <ac:spMkLst>
            <pc:docMk/>
            <pc:sldMk cId="3623442911" sldId="289"/>
            <ac:spMk id="24" creationId="{072BCE87-24F8-7276-6076-A2D808959607}"/>
          </ac:spMkLst>
        </pc:spChg>
        <pc:spChg chg="add del mod">
          <ac:chgData name="Noor,Ayaz" userId="7cf625e6-36b6-4e30-acf8-1c16eb40c4b2" providerId="ADAL" clId="{8D8C9B35-49B4-403E-80C1-E6F032E27505}" dt="2024-01-29T15:38:51.980" v="3598" actId="478"/>
          <ac:spMkLst>
            <pc:docMk/>
            <pc:sldMk cId="3623442911" sldId="289"/>
            <ac:spMk id="25" creationId="{974048A7-6F4E-9E88-54FF-96D65FA7BD24}"/>
          </ac:spMkLst>
        </pc:spChg>
        <pc:spChg chg="add mod">
          <ac:chgData name="Noor,Ayaz" userId="7cf625e6-36b6-4e30-acf8-1c16eb40c4b2" providerId="ADAL" clId="{8D8C9B35-49B4-403E-80C1-E6F032E27505}" dt="2024-01-29T15:41:40.437" v="3619" actId="339"/>
          <ac:spMkLst>
            <pc:docMk/>
            <pc:sldMk cId="3623442911" sldId="289"/>
            <ac:spMk id="30" creationId="{B6A3A176-5783-B37E-33DA-96678C6FD068}"/>
          </ac:spMkLst>
        </pc:spChg>
        <pc:spChg chg="add mod">
          <ac:chgData name="Noor,Ayaz" userId="7cf625e6-36b6-4e30-acf8-1c16eb40c4b2" providerId="ADAL" clId="{8D8C9B35-49B4-403E-80C1-E6F032E27505}" dt="2024-01-30T04:28:40.791" v="9788" actId="20577"/>
          <ac:spMkLst>
            <pc:docMk/>
            <pc:sldMk cId="3623442911" sldId="289"/>
            <ac:spMk id="31" creationId="{CDAA0DA4-0A8D-7B57-831C-A1E5421D99CD}"/>
          </ac:spMkLst>
        </pc:spChg>
        <pc:grpChg chg="add mod">
          <ac:chgData name="Noor,Ayaz" userId="7cf625e6-36b6-4e30-acf8-1c16eb40c4b2" providerId="ADAL" clId="{8D8C9B35-49B4-403E-80C1-E6F032E27505}" dt="2024-01-30T14:16:22.724" v="10716"/>
          <ac:grpSpMkLst>
            <pc:docMk/>
            <pc:sldMk cId="3623442911" sldId="289"/>
            <ac:grpSpMk id="3" creationId="{743E3AE8-4272-A7E5-4D18-C4BFAFF037E4}"/>
          </ac:grpSpMkLst>
        </pc:grpChg>
        <pc:grpChg chg="add del mod">
          <ac:chgData name="Noor,Ayaz" userId="7cf625e6-36b6-4e30-acf8-1c16eb40c4b2" providerId="ADAL" clId="{8D8C9B35-49B4-403E-80C1-E6F032E27505}" dt="2024-01-29T15:35:09.501" v="3574" actId="165"/>
          <ac:grpSpMkLst>
            <pc:docMk/>
            <pc:sldMk cId="3623442911" sldId="289"/>
            <ac:grpSpMk id="9" creationId="{B1CC388F-618B-E672-6155-EF5CD86A58C5}"/>
          </ac:grpSpMkLst>
        </pc:grpChg>
        <pc:grpChg chg="add mod">
          <ac:chgData name="Noor,Ayaz" userId="7cf625e6-36b6-4e30-acf8-1c16eb40c4b2" providerId="ADAL" clId="{8D8C9B35-49B4-403E-80C1-E6F032E27505}" dt="2024-01-30T14:16:33.911" v="10717"/>
          <ac:grpSpMkLst>
            <pc:docMk/>
            <pc:sldMk cId="3623442911" sldId="289"/>
            <ac:grpSpMk id="10" creationId="{929F9378-E552-D4C5-4075-80A1DDBFF006}"/>
          </ac:grpSpMkLst>
        </pc:grpChg>
        <pc:grpChg chg="add del mod">
          <ac:chgData name="Noor,Ayaz" userId="7cf625e6-36b6-4e30-acf8-1c16eb40c4b2" providerId="ADAL" clId="{8D8C9B35-49B4-403E-80C1-E6F032E27505}" dt="2024-01-29T15:34:19.404" v="3573" actId="165"/>
          <ac:grpSpMkLst>
            <pc:docMk/>
            <pc:sldMk cId="3623442911" sldId="289"/>
            <ac:grpSpMk id="10" creationId="{BAE1F294-FEC0-7F1E-2106-D59DC4885594}"/>
          </ac:grpSpMkLst>
        </pc:grpChg>
        <pc:grpChg chg="add del mod">
          <ac:chgData name="Noor,Ayaz" userId="7cf625e6-36b6-4e30-acf8-1c16eb40c4b2" providerId="ADAL" clId="{8D8C9B35-49B4-403E-80C1-E6F032E27505}" dt="2024-01-29T15:29:34.754" v="3502" actId="21"/>
          <ac:grpSpMkLst>
            <pc:docMk/>
            <pc:sldMk cId="3623442911" sldId="289"/>
            <ac:grpSpMk id="11" creationId="{472F5639-EB4C-FCDA-A15D-CD8998CEB1B5}"/>
          </ac:grpSpMkLst>
        </pc:grpChg>
        <pc:grpChg chg="add del mod">
          <ac:chgData name="Noor,Ayaz" userId="7cf625e6-36b6-4e30-acf8-1c16eb40c4b2" providerId="ADAL" clId="{8D8C9B35-49B4-403E-80C1-E6F032E27505}" dt="2024-01-29T15:29:34.754" v="3502" actId="21"/>
          <ac:grpSpMkLst>
            <pc:docMk/>
            <pc:sldMk cId="3623442911" sldId="289"/>
            <ac:grpSpMk id="14" creationId="{5EE94633-90A9-CA4B-E372-62C6302125F1}"/>
          </ac:grpSpMkLst>
        </pc:grpChg>
        <pc:grpChg chg="add del mod">
          <ac:chgData name="Noor,Ayaz" userId="7cf625e6-36b6-4e30-acf8-1c16eb40c4b2" providerId="ADAL" clId="{8D8C9B35-49B4-403E-80C1-E6F032E27505}" dt="2024-01-29T15:40:51.500" v="3613" actId="165"/>
          <ac:grpSpMkLst>
            <pc:docMk/>
            <pc:sldMk cId="3623442911" sldId="289"/>
            <ac:grpSpMk id="22" creationId="{D1246600-3D76-AD2F-846F-64A7DD0B49E6}"/>
          </ac:grpSpMkLst>
        </pc:grpChg>
        <pc:grpChg chg="add mod">
          <ac:chgData name="Noor,Ayaz" userId="7cf625e6-36b6-4e30-acf8-1c16eb40c4b2" providerId="ADAL" clId="{8D8C9B35-49B4-403E-80C1-E6F032E27505}" dt="2024-01-29T15:39:44.656" v="3606" actId="1076"/>
          <ac:grpSpMkLst>
            <pc:docMk/>
            <pc:sldMk cId="3623442911" sldId="289"/>
            <ac:grpSpMk id="28" creationId="{1425A76F-C7A6-78D8-FB7B-3DAF5B101496}"/>
          </ac:grpSpMkLst>
        </pc:grpChg>
        <pc:grpChg chg="add mod">
          <ac:chgData name="Noor,Ayaz" userId="7cf625e6-36b6-4e30-acf8-1c16eb40c4b2" providerId="ADAL" clId="{8D8C9B35-49B4-403E-80C1-E6F032E27505}" dt="2024-01-29T15:40:10.915" v="3610" actId="1076"/>
          <ac:grpSpMkLst>
            <pc:docMk/>
            <pc:sldMk cId="3623442911" sldId="289"/>
            <ac:grpSpMk id="29" creationId="{DC0CF6FA-BF5F-9140-0A09-CEF3B5146A34}"/>
          </ac:grpSpMkLst>
        </pc:grpChg>
        <pc:graphicFrameChg chg="add del modGraphic">
          <ac:chgData name="Noor,Ayaz" userId="7cf625e6-36b6-4e30-acf8-1c16eb40c4b2" providerId="ADAL" clId="{8D8C9B35-49B4-403E-80C1-E6F032E27505}" dt="2024-01-29T15:33:25.823" v="3572" actId="1032"/>
          <ac:graphicFrameMkLst>
            <pc:docMk/>
            <pc:sldMk cId="3623442911" sldId="289"/>
            <ac:graphicFrameMk id="26" creationId="{816A5BA7-3662-A88B-8C84-2C384C142ADE}"/>
          </ac:graphicFrameMkLst>
        </pc:graphicFrameChg>
        <pc:graphicFrameChg chg="add del mod modGraphic">
          <ac:chgData name="Noor,Ayaz" userId="7cf625e6-36b6-4e30-acf8-1c16eb40c4b2" providerId="ADAL" clId="{8D8C9B35-49B4-403E-80C1-E6F032E27505}" dt="2024-01-29T15:38:05.589" v="3579" actId="1032"/>
          <ac:graphicFrameMkLst>
            <pc:docMk/>
            <pc:sldMk cId="3623442911" sldId="289"/>
            <ac:graphicFrameMk id="27" creationId="{F67DD938-4A2D-0B30-30EC-4299F234B076}"/>
          </ac:graphicFrameMkLst>
        </pc:graphicFrameChg>
        <pc:picChg chg="add mod topLvl">
          <ac:chgData name="Noor,Ayaz" userId="7cf625e6-36b6-4e30-acf8-1c16eb40c4b2" providerId="ADAL" clId="{8D8C9B35-49B4-403E-80C1-E6F032E27505}" dt="2024-01-29T15:39:22.297" v="3603" actId="164"/>
          <ac:picMkLst>
            <pc:docMk/>
            <pc:sldMk cId="3623442911" sldId="289"/>
            <ac:picMk id="5" creationId="{70BBB16D-3731-B745-E5C3-63F694F68A39}"/>
          </ac:picMkLst>
        </pc:picChg>
        <pc:picChg chg="add mod ord topLvl">
          <ac:chgData name="Noor,Ayaz" userId="7cf625e6-36b6-4e30-acf8-1c16eb40c4b2" providerId="ADAL" clId="{8D8C9B35-49B4-403E-80C1-E6F032E27505}" dt="2024-01-29T15:39:27.107" v="3604" actId="164"/>
          <ac:picMkLst>
            <pc:docMk/>
            <pc:sldMk cId="3623442911" sldId="289"/>
            <ac:picMk id="7" creationId="{945DA9E2-DFE7-53D4-4FCD-2CB7269778CB}"/>
          </ac:picMkLst>
        </pc:picChg>
        <pc:picChg chg="mod">
          <ac:chgData name="Noor,Ayaz" userId="7cf625e6-36b6-4e30-acf8-1c16eb40c4b2" providerId="ADAL" clId="{8D8C9B35-49B4-403E-80C1-E6F032E27505}" dt="2024-01-29T15:18:48.152" v="3406"/>
          <ac:picMkLst>
            <pc:docMk/>
            <pc:sldMk cId="3623442911" sldId="289"/>
            <ac:picMk id="13" creationId="{9DB127F9-E776-A77A-CA5D-EA1AD9B6C28F}"/>
          </ac:picMkLst>
        </pc:picChg>
        <pc:picChg chg="mod">
          <ac:chgData name="Noor,Ayaz" userId="7cf625e6-36b6-4e30-acf8-1c16eb40c4b2" providerId="ADAL" clId="{8D8C9B35-49B4-403E-80C1-E6F032E27505}" dt="2024-01-29T15:19:01.723" v="3409"/>
          <ac:picMkLst>
            <pc:docMk/>
            <pc:sldMk cId="3623442911" sldId="289"/>
            <ac:picMk id="16" creationId="{7FBC5361-C4C1-E5B2-0C5B-8179B8CD1BEB}"/>
          </ac:picMkLst>
        </pc:picChg>
      </pc:sldChg>
      <pc:sldChg chg="addSp delSp modSp new mod">
        <pc:chgData name="Noor,Ayaz" userId="7cf625e6-36b6-4e30-acf8-1c16eb40c4b2" providerId="ADAL" clId="{8D8C9B35-49B4-403E-80C1-E6F032E27505}" dt="2024-01-30T14:38:40.402" v="10803" actId="313"/>
        <pc:sldMkLst>
          <pc:docMk/>
          <pc:sldMk cId="1659912334" sldId="290"/>
        </pc:sldMkLst>
        <pc:spChg chg="del">
          <ac:chgData name="Noor,Ayaz" userId="7cf625e6-36b6-4e30-acf8-1c16eb40c4b2" providerId="ADAL" clId="{8D8C9B35-49B4-403E-80C1-E6F032E27505}" dt="2024-01-29T14:59:53.077" v="3318" actId="478"/>
          <ac:spMkLst>
            <pc:docMk/>
            <pc:sldMk cId="1659912334" sldId="290"/>
            <ac:spMk id="2" creationId="{BD5F6254-5DD5-4686-057F-0C1B3A421149}"/>
          </ac:spMkLst>
        </pc:spChg>
        <pc:spChg chg="del">
          <ac:chgData name="Noor,Ayaz" userId="7cf625e6-36b6-4e30-acf8-1c16eb40c4b2" providerId="ADAL" clId="{8D8C9B35-49B4-403E-80C1-E6F032E27505}" dt="2024-01-29T14:59:51.301" v="3317" actId="478"/>
          <ac:spMkLst>
            <pc:docMk/>
            <pc:sldMk cId="1659912334" sldId="290"/>
            <ac:spMk id="3" creationId="{548E328D-E3E6-AAA1-4865-7F7B2BA07D61}"/>
          </ac:spMkLst>
        </pc:spChg>
        <pc:spChg chg="add del mod">
          <ac:chgData name="Noor,Ayaz" userId="7cf625e6-36b6-4e30-acf8-1c16eb40c4b2" providerId="ADAL" clId="{8D8C9B35-49B4-403E-80C1-E6F032E27505}" dt="2024-01-30T14:17:47.007" v="10722" actId="478"/>
          <ac:spMkLst>
            <pc:docMk/>
            <pc:sldMk cId="1659912334" sldId="290"/>
            <ac:spMk id="3" creationId="{BF6C509B-7469-92BC-7EE3-719388BC3444}"/>
          </ac:spMkLst>
        </pc:spChg>
        <pc:spChg chg="add mod">
          <ac:chgData name="Noor,Ayaz" userId="7cf625e6-36b6-4e30-acf8-1c16eb40c4b2" providerId="ADAL" clId="{8D8C9B35-49B4-403E-80C1-E6F032E27505}" dt="2024-01-30T14:17:48.925" v="10723"/>
          <ac:spMkLst>
            <pc:docMk/>
            <pc:sldMk cId="1659912334" sldId="290"/>
            <ac:spMk id="4" creationId="{FB087631-CDE2-4844-F56C-57133140E9A7}"/>
          </ac:spMkLst>
        </pc:spChg>
        <pc:spChg chg="add mod">
          <ac:chgData name="Noor,Ayaz" userId="7cf625e6-36b6-4e30-acf8-1c16eb40c4b2" providerId="ADAL" clId="{8D8C9B35-49B4-403E-80C1-E6F032E27505}" dt="2024-01-29T15:16:44.568" v="3386" actId="164"/>
          <ac:spMkLst>
            <pc:docMk/>
            <pc:sldMk cId="1659912334" sldId="290"/>
            <ac:spMk id="6" creationId="{868CC17C-A48A-3BE5-1E00-A8EA17D02FED}"/>
          </ac:spMkLst>
        </pc:spChg>
        <pc:spChg chg="mod">
          <ac:chgData name="Noor,Ayaz" userId="7cf625e6-36b6-4e30-acf8-1c16eb40c4b2" providerId="ADAL" clId="{8D8C9B35-49B4-403E-80C1-E6F032E27505}" dt="2024-01-30T14:17:48.925" v="10723"/>
          <ac:spMkLst>
            <pc:docMk/>
            <pc:sldMk cId="1659912334" sldId="290"/>
            <ac:spMk id="6" creationId="{D84E6871-5C7C-0B7C-E599-A63AF92E4B38}"/>
          </ac:spMkLst>
        </pc:spChg>
        <pc:spChg chg="mod">
          <ac:chgData name="Noor,Ayaz" userId="7cf625e6-36b6-4e30-acf8-1c16eb40c4b2" providerId="ADAL" clId="{8D8C9B35-49B4-403E-80C1-E6F032E27505}" dt="2024-01-30T14:17:48.925" v="10723"/>
          <ac:spMkLst>
            <pc:docMk/>
            <pc:sldMk cId="1659912334" sldId="290"/>
            <ac:spMk id="7" creationId="{0AFDB5B3-F50D-650D-2BD3-1BFE37DEA1CF}"/>
          </ac:spMkLst>
        </pc:spChg>
        <pc:spChg chg="add mod">
          <ac:chgData name="Noor,Ayaz" userId="7cf625e6-36b6-4e30-acf8-1c16eb40c4b2" providerId="ADAL" clId="{8D8C9B35-49B4-403E-80C1-E6F032E27505}" dt="2024-01-29T15:16:36.596" v="3385" actId="164"/>
          <ac:spMkLst>
            <pc:docMk/>
            <pc:sldMk cId="1659912334" sldId="290"/>
            <ac:spMk id="9" creationId="{31802CD9-410B-4291-F79F-4C0349596B37}"/>
          </ac:spMkLst>
        </pc:spChg>
        <pc:spChg chg="mod">
          <ac:chgData name="Noor,Ayaz" userId="7cf625e6-36b6-4e30-acf8-1c16eb40c4b2" providerId="ADAL" clId="{8D8C9B35-49B4-403E-80C1-E6F032E27505}" dt="2024-01-30T14:17:48.925" v="10723"/>
          <ac:spMkLst>
            <pc:docMk/>
            <pc:sldMk cId="1659912334" sldId="290"/>
            <ac:spMk id="9" creationId="{B39D0CA1-133A-0A93-DEED-303E3054733E}"/>
          </ac:spMkLst>
        </pc:spChg>
        <pc:spChg chg="mod">
          <ac:chgData name="Noor,Ayaz" userId="7cf625e6-36b6-4e30-acf8-1c16eb40c4b2" providerId="ADAL" clId="{8D8C9B35-49B4-403E-80C1-E6F032E27505}" dt="2024-01-30T14:17:48.925" v="10723"/>
          <ac:spMkLst>
            <pc:docMk/>
            <pc:sldMk cId="1659912334" sldId="290"/>
            <ac:spMk id="10" creationId="{C1857560-9F2A-877B-55DA-16BCDB447478}"/>
          </ac:spMkLst>
        </pc:spChg>
        <pc:spChg chg="mod">
          <ac:chgData name="Noor,Ayaz" userId="7cf625e6-36b6-4e30-acf8-1c16eb40c4b2" providerId="ADAL" clId="{8D8C9B35-49B4-403E-80C1-E6F032E27505}" dt="2024-01-29T15:29:37.320" v="3503"/>
          <ac:spMkLst>
            <pc:docMk/>
            <pc:sldMk cId="1659912334" sldId="290"/>
            <ac:spMk id="13" creationId="{868CC17C-A48A-3BE5-1E00-A8EA17D02FED}"/>
          </ac:spMkLst>
        </pc:spChg>
        <pc:spChg chg="mod topLvl">
          <ac:chgData name="Noor,Ayaz" userId="7cf625e6-36b6-4e30-acf8-1c16eb40c4b2" providerId="ADAL" clId="{8D8C9B35-49B4-403E-80C1-E6F032E27505}" dt="2024-01-29T17:53:18.643" v="4258" actId="165"/>
          <ac:spMkLst>
            <pc:docMk/>
            <pc:sldMk cId="1659912334" sldId="290"/>
            <ac:spMk id="16" creationId="{31802CD9-410B-4291-F79F-4C0349596B37}"/>
          </ac:spMkLst>
        </pc:spChg>
        <pc:spChg chg="add mod">
          <ac:chgData name="Noor,Ayaz" userId="7cf625e6-36b6-4e30-acf8-1c16eb40c4b2" providerId="ADAL" clId="{8D8C9B35-49B4-403E-80C1-E6F032E27505}" dt="2024-01-30T04:44:11.491" v="10455" actId="1076"/>
          <ac:spMkLst>
            <pc:docMk/>
            <pc:sldMk cId="1659912334" sldId="290"/>
            <ac:spMk id="18" creationId="{526C1204-5021-A4FC-37C7-4A6F13EFFB30}"/>
          </ac:spMkLst>
        </pc:spChg>
        <pc:spChg chg="add mod">
          <ac:chgData name="Noor,Ayaz" userId="7cf625e6-36b6-4e30-acf8-1c16eb40c4b2" providerId="ADAL" clId="{8D8C9B35-49B4-403E-80C1-E6F032E27505}" dt="2024-01-30T14:38:40.402" v="10803" actId="313"/>
          <ac:spMkLst>
            <pc:docMk/>
            <pc:sldMk cId="1659912334" sldId="290"/>
            <ac:spMk id="19" creationId="{52F0D60E-4FD8-40BE-598E-8354DE14DE4C}"/>
          </ac:spMkLst>
        </pc:spChg>
        <pc:spChg chg="add mod">
          <ac:chgData name="Noor,Ayaz" userId="7cf625e6-36b6-4e30-acf8-1c16eb40c4b2" providerId="ADAL" clId="{8D8C9B35-49B4-403E-80C1-E6F032E27505}" dt="2024-01-30T04:44:31.196" v="10457" actId="113"/>
          <ac:spMkLst>
            <pc:docMk/>
            <pc:sldMk cId="1659912334" sldId="290"/>
            <ac:spMk id="20" creationId="{D67C2A22-2D08-3DE9-8E14-77D64661D446}"/>
          </ac:spMkLst>
        </pc:spChg>
        <pc:spChg chg="add del mod">
          <ac:chgData name="Noor,Ayaz" userId="7cf625e6-36b6-4e30-acf8-1c16eb40c4b2" providerId="ADAL" clId="{8D8C9B35-49B4-403E-80C1-E6F032E27505}" dt="2024-01-30T14:17:44.062" v="10721" actId="478"/>
          <ac:spMkLst>
            <pc:docMk/>
            <pc:sldMk cId="1659912334" sldId="290"/>
            <ac:spMk id="21" creationId="{C32C77DC-2094-8EBD-C864-3353AA199F8C}"/>
          </ac:spMkLst>
        </pc:spChg>
        <pc:spChg chg="add del mod">
          <ac:chgData name="Noor,Ayaz" userId="7cf625e6-36b6-4e30-acf8-1c16eb40c4b2" providerId="ADAL" clId="{8D8C9B35-49B4-403E-80C1-E6F032E27505}" dt="2024-01-30T14:17:41.810" v="10719" actId="478"/>
          <ac:spMkLst>
            <pc:docMk/>
            <pc:sldMk cId="1659912334" sldId="290"/>
            <ac:spMk id="22" creationId="{4EF0FA72-1D53-DA04-869E-D2AEB5A7AAAB}"/>
          </ac:spMkLst>
        </pc:spChg>
        <pc:spChg chg="add del mod">
          <ac:chgData name="Noor,Ayaz" userId="7cf625e6-36b6-4e30-acf8-1c16eb40c4b2" providerId="ADAL" clId="{8D8C9B35-49B4-403E-80C1-E6F032E27505}" dt="2024-01-30T14:17:41.810" v="10719" actId="478"/>
          <ac:spMkLst>
            <pc:docMk/>
            <pc:sldMk cId="1659912334" sldId="290"/>
            <ac:spMk id="23" creationId="{3430AD7A-C8CD-1DDE-D1A2-1667C8731D32}"/>
          </ac:spMkLst>
        </pc:spChg>
        <pc:grpChg chg="add mod">
          <ac:chgData name="Noor,Ayaz" userId="7cf625e6-36b6-4e30-acf8-1c16eb40c4b2" providerId="ADAL" clId="{8D8C9B35-49B4-403E-80C1-E6F032E27505}" dt="2024-01-30T14:17:48.925" v="10723"/>
          <ac:grpSpMkLst>
            <pc:docMk/>
            <pc:sldMk cId="1659912334" sldId="290"/>
            <ac:grpSpMk id="5" creationId="{3D8633CE-87C6-C0B8-C1EC-700837785457}"/>
          </ac:grpSpMkLst>
        </pc:grpChg>
        <pc:grpChg chg="add mod">
          <ac:chgData name="Noor,Ayaz" userId="7cf625e6-36b6-4e30-acf8-1c16eb40c4b2" providerId="ADAL" clId="{8D8C9B35-49B4-403E-80C1-E6F032E27505}" dt="2024-01-30T14:17:48.925" v="10723"/>
          <ac:grpSpMkLst>
            <pc:docMk/>
            <pc:sldMk cId="1659912334" sldId="290"/>
            <ac:grpSpMk id="8" creationId="{0B13899C-1B60-8D69-EDE7-2529B1472BA5}"/>
          </ac:grpSpMkLst>
        </pc:grpChg>
        <pc:grpChg chg="add del mod">
          <ac:chgData name="Noor,Ayaz" userId="7cf625e6-36b6-4e30-acf8-1c16eb40c4b2" providerId="ADAL" clId="{8D8C9B35-49B4-403E-80C1-E6F032E27505}" dt="2024-01-29T15:18:58.119" v="3408" actId="21"/>
          <ac:grpSpMkLst>
            <pc:docMk/>
            <pc:sldMk cId="1659912334" sldId="290"/>
            <ac:grpSpMk id="10" creationId="{5EE94633-90A9-CA4B-E372-62C6302125F1}"/>
          </ac:grpSpMkLst>
        </pc:grpChg>
        <pc:grpChg chg="add del mod">
          <ac:chgData name="Noor,Ayaz" userId="7cf625e6-36b6-4e30-acf8-1c16eb40c4b2" providerId="ADAL" clId="{8D8C9B35-49B4-403E-80C1-E6F032E27505}" dt="2024-01-29T15:18:44.956" v="3405" actId="21"/>
          <ac:grpSpMkLst>
            <pc:docMk/>
            <pc:sldMk cId="1659912334" sldId="290"/>
            <ac:grpSpMk id="11" creationId="{472F5639-EB4C-FCDA-A15D-CD8998CEB1B5}"/>
          </ac:grpSpMkLst>
        </pc:grpChg>
        <pc:grpChg chg="add mod">
          <ac:chgData name="Noor,Ayaz" userId="7cf625e6-36b6-4e30-acf8-1c16eb40c4b2" providerId="ADAL" clId="{8D8C9B35-49B4-403E-80C1-E6F032E27505}" dt="2024-01-30T04:44:08.370" v="10454" actId="14100"/>
          <ac:grpSpMkLst>
            <pc:docMk/>
            <pc:sldMk cId="1659912334" sldId="290"/>
            <ac:grpSpMk id="12" creationId="{472F5639-EB4C-FCDA-A15D-CD8998CEB1B5}"/>
          </ac:grpSpMkLst>
        </pc:grpChg>
        <pc:grpChg chg="add del mod">
          <ac:chgData name="Noor,Ayaz" userId="7cf625e6-36b6-4e30-acf8-1c16eb40c4b2" providerId="ADAL" clId="{8D8C9B35-49B4-403E-80C1-E6F032E27505}" dt="2024-01-29T17:53:18.643" v="4258" actId="165"/>
          <ac:grpSpMkLst>
            <pc:docMk/>
            <pc:sldMk cId="1659912334" sldId="290"/>
            <ac:grpSpMk id="15" creationId="{5EE94633-90A9-CA4B-E372-62C6302125F1}"/>
          </ac:grpSpMkLst>
        </pc:grpChg>
        <pc:picChg chg="add mod ord">
          <ac:chgData name="Noor,Ayaz" userId="7cf625e6-36b6-4e30-acf8-1c16eb40c4b2" providerId="ADAL" clId="{8D8C9B35-49B4-403E-80C1-E6F032E27505}" dt="2024-01-29T15:16:44.568" v="3386" actId="164"/>
          <ac:picMkLst>
            <pc:docMk/>
            <pc:sldMk cId="1659912334" sldId="290"/>
            <ac:picMk id="5" creationId="{9DB127F9-E776-A77A-CA5D-EA1AD9B6C28F}"/>
          </ac:picMkLst>
        </pc:picChg>
        <pc:picChg chg="add mod ord">
          <ac:chgData name="Noor,Ayaz" userId="7cf625e6-36b6-4e30-acf8-1c16eb40c4b2" providerId="ADAL" clId="{8D8C9B35-49B4-403E-80C1-E6F032E27505}" dt="2024-01-29T15:16:36.596" v="3385" actId="164"/>
          <ac:picMkLst>
            <pc:docMk/>
            <pc:sldMk cId="1659912334" sldId="290"/>
            <ac:picMk id="8" creationId="{7FBC5361-C4C1-E5B2-0C5B-8179B8CD1BEB}"/>
          </ac:picMkLst>
        </pc:picChg>
        <pc:picChg chg="mod">
          <ac:chgData name="Noor,Ayaz" userId="7cf625e6-36b6-4e30-acf8-1c16eb40c4b2" providerId="ADAL" clId="{8D8C9B35-49B4-403E-80C1-E6F032E27505}" dt="2024-01-29T15:29:37.320" v="3503"/>
          <ac:picMkLst>
            <pc:docMk/>
            <pc:sldMk cId="1659912334" sldId="290"/>
            <ac:picMk id="14" creationId="{9DB127F9-E776-A77A-CA5D-EA1AD9B6C28F}"/>
          </ac:picMkLst>
        </pc:picChg>
        <pc:picChg chg="mod topLvl">
          <ac:chgData name="Noor,Ayaz" userId="7cf625e6-36b6-4e30-acf8-1c16eb40c4b2" providerId="ADAL" clId="{8D8C9B35-49B4-403E-80C1-E6F032E27505}" dt="2024-01-29T17:53:18.643" v="4258" actId="165"/>
          <ac:picMkLst>
            <pc:docMk/>
            <pc:sldMk cId="1659912334" sldId="290"/>
            <ac:picMk id="17" creationId="{7FBC5361-C4C1-E5B2-0C5B-8179B8CD1BEB}"/>
          </ac:picMkLst>
        </pc:picChg>
      </pc:sldChg>
      <pc:sldChg chg="addSp delSp modSp new mod setBg">
        <pc:chgData name="Noor,Ayaz" userId="7cf625e6-36b6-4e30-acf8-1c16eb40c4b2" providerId="ADAL" clId="{8D8C9B35-49B4-403E-80C1-E6F032E27505}" dt="2024-02-01T17:55:55.054" v="11007" actId="313"/>
        <pc:sldMkLst>
          <pc:docMk/>
          <pc:sldMk cId="2768203114" sldId="291"/>
        </pc:sldMkLst>
        <pc:spChg chg="del">
          <ac:chgData name="Noor,Ayaz" userId="7cf625e6-36b6-4e30-acf8-1c16eb40c4b2" providerId="ADAL" clId="{8D8C9B35-49B4-403E-80C1-E6F032E27505}" dt="2024-01-29T15:52:41.177" v="3688" actId="478"/>
          <ac:spMkLst>
            <pc:docMk/>
            <pc:sldMk cId="2768203114" sldId="291"/>
            <ac:spMk id="2" creationId="{46E89394-FC83-C67B-CBCC-C92457C3E19F}"/>
          </ac:spMkLst>
        </pc:spChg>
        <pc:spChg chg="add del mod">
          <ac:chgData name="Noor,Ayaz" userId="7cf625e6-36b6-4e30-acf8-1c16eb40c4b2" providerId="ADAL" clId="{8D8C9B35-49B4-403E-80C1-E6F032E27505}" dt="2024-01-30T14:21:38.991" v="10763" actId="478"/>
          <ac:spMkLst>
            <pc:docMk/>
            <pc:sldMk cId="2768203114" sldId="291"/>
            <ac:spMk id="3" creationId="{4AC852AF-97C5-FBF3-C251-760686FF6E67}"/>
          </ac:spMkLst>
        </pc:spChg>
        <pc:spChg chg="add del mod">
          <ac:chgData name="Noor,Ayaz" userId="7cf625e6-36b6-4e30-acf8-1c16eb40c4b2" providerId="ADAL" clId="{8D8C9B35-49B4-403E-80C1-E6F032E27505}" dt="2024-01-30T04:48:41.580" v="10478" actId="478"/>
          <ac:spMkLst>
            <pc:docMk/>
            <pc:sldMk cId="2768203114" sldId="291"/>
            <ac:spMk id="3" creationId="{6C924792-94D6-C1C7-6763-B13D3C2DF475}"/>
          </ac:spMkLst>
        </pc:spChg>
        <pc:spChg chg="del">
          <ac:chgData name="Noor,Ayaz" userId="7cf625e6-36b6-4e30-acf8-1c16eb40c4b2" providerId="ADAL" clId="{8D8C9B35-49B4-403E-80C1-E6F032E27505}" dt="2024-01-29T15:47:53.483" v="3681" actId="478"/>
          <ac:spMkLst>
            <pc:docMk/>
            <pc:sldMk cId="2768203114" sldId="291"/>
            <ac:spMk id="3" creationId="{BEF145AC-14B1-7AD1-9171-16BB21DA8E98}"/>
          </ac:spMkLst>
        </pc:spChg>
        <pc:spChg chg="add mod">
          <ac:chgData name="Noor,Ayaz" userId="7cf625e6-36b6-4e30-acf8-1c16eb40c4b2" providerId="ADAL" clId="{8D8C9B35-49B4-403E-80C1-E6F032E27505}" dt="2024-02-01T17:55:55.054" v="11007" actId="313"/>
          <ac:spMkLst>
            <pc:docMk/>
            <pc:sldMk cId="2768203114" sldId="291"/>
            <ac:spMk id="4" creationId="{29877AAF-7A92-EB3B-CC37-0DC8ACB99C5F}"/>
          </ac:spMkLst>
        </pc:spChg>
        <pc:spChg chg="add del mod">
          <ac:chgData name="Noor,Ayaz" userId="7cf625e6-36b6-4e30-acf8-1c16eb40c4b2" providerId="ADAL" clId="{8D8C9B35-49B4-403E-80C1-E6F032E27505}" dt="2024-01-29T15:50:50.409" v="3685" actId="47"/>
          <ac:spMkLst>
            <pc:docMk/>
            <pc:sldMk cId="2768203114" sldId="291"/>
            <ac:spMk id="4" creationId="{FEEF7FF8-1D93-98F7-FA14-F81406D398C0}"/>
          </ac:spMkLst>
        </pc:spChg>
        <pc:spChg chg="add del mod">
          <ac:chgData name="Noor,Ayaz" userId="7cf625e6-36b6-4e30-acf8-1c16eb40c4b2" providerId="ADAL" clId="{8D8C9B35-49B4-403E-80C1-E6F032E27505}" dt="2024-01-29T16:28:14.830" v="4179" actId="478"/>
          <ac:spMkLst>
            <pc:docMk/>
            <pc:sldMk cId="2768203114" sldId="291"/>
            <ac:spMk id="5" creationId="{F2544144-520D-EB68-01F0-655F40AF8690}"/>
          </ac:spMkLst>
        </pc:spChg>
        <pc:spChg chg="add del mod ord">
          <ac:chgData name="Noor,Ayaz" userId="7cf625e6-36b6-4e30-acf8-1c16eb40c4b2" providerId="ADAL" clId="{8D8C9B35-49B4-403E-80C1-E6F032E27505}" dt="2024-01-30T04:48:38.279" v="10477" actId="478"/>
          <ac:spMkLst>
            <pc:docMk/>
            <pc:sldMk cId="2768203114" sldId="291"/>
            <ac:spMk id="6" creationId="{32294C0C-F757-F661-A1AE-9723C9871375}"/>
          </ac:spMkLst>
        </pc:spChg>
        <pc:spChg chg="add mod">
          <ac:chgData name="Noor,Ayaz" userId="7cf625e6-36b6-4e30-acf8-1c16eb40c4b2" providerId="ADAL" clId="{8D8C9B35-49B4-403E-80C1-E6F032E27505}" dt="2024-01-30T14:21:42.998" v="10766"/>
          <ac:spMkLst>
            <pc:docMk/>
            <pc:sldMk cId="2768203114" sldId="291"/>
            <ac:spMk id="6" creationId="{E6C68A9C-8D78-7A88-DD44-32C7499738DF}"/>
          </ac:spMkLst>
        </pc:spChg>
        <pc:spChg chg="add mod">
          <ac:chgData name="Noor,Ayaz" userId="7cf625e6-36b6-4e30-acf8-1c16eb40c4b2" providerId="ADAL" clId="{8D8C9B35-49B4-403E-80C1-E6F032E27505}" dt="2024-01-30T04:48:43.972" v="10479"/>
          <ac:spMkLst>
            <pc:docMk/>
            <pc:sldMk cId="2768203114" sldId="291"/>
            <ac:spMk id="7" creationId="{3F3880DF-CC21-FF58-1D3E-C5A446BA26D7}"/>
          </ac:spMkLst>
        </pc:spChg>
        <pc:spChg chg="add del mod">
          <ac:chgData name="Noor,Ayaz" userId="7cf625e6-36b6-4e30-acf8-1c16eb40c4b2" providerId="ADAL" clId="{8D8C9B35-49B4-403E-80C1-E6F032E27505}" dt="2024-01-29T15:52:59.605" v="3691" actId="478"/>
          <ac:spMkLst>
            <pc:docMk/>
            <pc:sldMk cId="2768203114" sldId="291"/>
            <ac:spMk id="7" creationId="{9413F8AB-DA64-868A-878F-C8D5BC87AACB}"/>
          </ac:spMkLst>
        </pc:spChg>
        <pc:spChg chg="add mod">
          <ac:chgData name="Noor,Ayaz" userId="7cf625e6-36b6-4e30-acf8-1c16eb40c4b2" providerId="ADAL" clId="{8D8C9B35-49B4-403E-80C1-E6F032E27505}" dt="2024-01-30T14:22:08.046" v="10768" actId="207"/>
          <ac:spMkLst>
            <pc:docMk/>
            <pc:sldMk cId="2768203114" sldId="291"/>
            <ac:spMk id="8" creationId="{415501EC-7904-994E-D3BA-DB1DB01E6C8B}"/>
          </ac:spMkLst>
        </pc:spChg>
        <pc:spChg chg="add del mod">
          <ac:chgData name="Noor,Ayaz" userId="7cf625e6-36b6-4e30-acf8-1c16eb40c4b2" providerId="ADAL" clId="{8D8C9B35-49B4-403E-80C1-E6F032E27505}" dt="2024-01-29T16:01:30.324" v="4052" actId="478"/>
          <ac:spMkLst>
            <pc:docMk/>
            <pc:sldMk cId="2768203114" sldId="291"/>
            <ac:spMk id="8" creationId="{7446C518-08AF-5E1E-6E1D-369B3A5ECFB2}"/>
          </ac:spMkLst>
        </pc:spChg>
        <pc:spChg chg="add del mod">
          <ac:chgData name="Noor,Ayaz" userId="7cf625e6-36b6-4e30-acf8-1c16eb40c4b2" providerId="ADAL" clId="{8D8C9B35-49B4-403E-80C1-E6F032E27505}" dt="2024-01-29T16:01:27.039" v="4051" actId="478"/>
          <ac:spMkLst>
            <pc:docMk/>
            <pc:sldMk cId="2768203114" sldId="291"/>
            <ac:spMk id="9" creationId="{7FE965C9-300D-7A3E-A7E7-EECAC1AF8C25}"/>
          </ac:spMkLst>
        </pc:spChg>
        <pc:spChg chg="mod">
          <ac:chgData name="Noor,Ayaz" userId="7cf625e6-36b6-4e30-acf8-1c16eb40c4b2" providerId="ADAL" clId="{8D8C9B35-49B4-403E-80C1-E6F032E27505}" dt="2024-01-30T14:21:42.998" v="10766"/>
          <ac:spMkLst>
            <pc:docMk/>
            <pc:sldMk cId="2768203114" sldId="291"/>
            <ac:spMk id="10" creationId="{968A2189-C16D-D78D-4475-11757E5E4C1D}"/>
          </ac:spMkLst>
        </pc:spChg>
        <pc:spChg chg="add del mod">
          <ac:chgData name="Noor,Ayaz" userId="7cf625e6-36b6-4e30-acf8-1c16eb40c4b2" providerId="ADAL" clId="{8D8C9B35-49B4-403E-80C1-E6F032E27505}" dt="2024-01-29T16:01:24.496" v="4050" actId="478"/>
          <ac:spMkLst>
            <pc:docMk/>
            <pc:sldMk cId="2768203114" sldId="291"/>
            <ac:spMk id="10" creationId="{F24E7D28-374C-9A0A-B6E3-CA304F65CC59}"/>
          </ac:spMkLst>
        </pc:spChg>
        <pc:spChg chg="mod">
          <ac:chgData name="Noor,Ayaz" userId="7cf625e6-36b6-4e30-acf8-1c16eb40c4b2" providerId="ADAL" clId="{8D8C9B35-49B4-403E-80C1-E6F032E27505}" dt="2024-01-30T14:21:42.998" v="10766"/>
          <ac:spMkLst>
            <pc:docMk/>
            <pc:sldMk cId="2768203114" sldId="291"/>
            <ac:spMk id="11" creationId="{99D90538-0A69-7FE5-BE53-F73DFCAA21BE}"/>
          </ac:spMkLst>
        </pc:spChg>
        <pc:spChg chg="add del mod">
          <ac:chgData name="Noor,Ayaz" userId="7cf625e6-36b6-4e30-acf8-1c16eb40c4b2" providerId="ADAL" clId="{8D8C9B35-49B4-403E-80C1-E6F032E27505}" dt="2024-01-30T14:21:40.948" v="10764" actId="478"/>
          <ac:spMkLst>
            <pc:docMk/>
            <pc:sldMk cId="2768203114" sldId="291"/>
            <ac:spMk id="13" creationId="{23836CCE-6881-3F2E-668C-E18D7B9B4B60}"/>
          </ac:spMkLst>
        </pc:spChg>
        <pc:spChg chg="add del mod">
          <ac:chgData name="Noor,Ayaz" userId="7cf625e6-36b6-4e30-acf8-1c16eb40c4b2" providerId="ADAL" clId="{8D8C9B35-49B4-403E-80C1-E6F032E27505}" dt="2024-01-30T14:21:41.531" v="10765" actId="478"/>
          <ac:spMkLst>
            <pc:docMk/>
            <pc:sldMk cId="2768203114" sldId="291"/>
            <ac:spMk id="14" creationId="{5EB224DC-7B2F-179E-D104-4FBE1A1E8D03}"/>
          </ac:spMkLst>
        </pc:spChg>
        <pc:spChg chg="add mod ord">
          <ac:chgData name="Noor,Ayaz" userId="7cf625e6-36b6-4e30-acf8-1c16eb40c4b2" providerId="ADAL" clId="{8D8C9B35-49B4-403E-80C1-E6F032E27505}" dt="2024-01-29T16:15:04.294" v="4069" actId="164"/>
          <ac:spMkLst>
            <pc:docMk/>
            <pc:sldMk cId="2768203114" sldId="291"/>
            <ac:spMk id="15" creationId="{A5C4C235-9558-1115-569C-FC23C9701742}"/>
          </ac:spMkLst>
        </pc:spChg>
        <pc:spChg chg="add del">
          <ac:chgData name="Noor,Ayaz" userId="7cf625e6-36b6-4e30-acf8-1c16eb40c4b2" providerId="ADAL" clId="{8D8C9B35-49B4-403E-80C1-E6F032E27505}" dt="2024-01-29T15:54:02.815" v="3700" actId="26606"/>
          <ac:spMkLst>
            <pc:docMk/>
            <pc:sldMk cId="2768203114" sldId="291"/>
            <ac:spMk id="17" creationId="{0B67D982-25C5-4CC2-AA64-276BE3B2CA75}"/>
          </ac:spMkLst>
        </pc:spChg>
        <pc:spChg chg="mod">
          <ac:chgData name="Noor,Ayaz" userId="7cf625e6-36b6-4e30-acf8-1c16eb40c4b2" providerId="ADAL" clId="{8D8C9B35-49B4-403E-80C1-E6F032E27505}" dt="2024-01-30T14:21:42.998" v="10766"/>
          <ac:spMkLst>
            <pc:docMk/>
            <pc:sldMk cId="2768203114" sldId="291"/>
            <ac:spMk id="18" creationId="{2D9AC016-48F1-F263-D98A-1FDAA3931309}"/>
          </ac:spMkLst>
        </pc:spChg>
        <pc:spChg chg="mod topLvl">
          <ac:chgData name="Noor,Ayaz" userId="7cf625e6-36b6-4e30-acf8-1c16eb40c4b2" providerId="ADAL" clId="{8D8C9B35-49B4-403E-80C1-E6F032E27505}" dt="2024-01-29T17:49:19.369" v="4238" actId="164"/>
          <ac:spMkLst>
            <pc:docMk/>
            <pc:sldMk cId="2768203114" sldId="291"/>
            <ac:spMk id="19" creationId="{956165FD-9C89-1E4B-9172-D7747F48E689}"/>
          </ac:spMkLst>
        </pc:spChg>
        <pc:spChg chg="add del mod">
          <ac:chgData name="Noor,Ayaz" userId="7cf625e6-36b6-4e30-acf8-1c16eb40c4b2" providerId="ADAL" clId="{8D8C9B35-49B4-403E-80C1-E6F032E27505}" dt="2024-01-30T04:48:38.279" v="10477" actId="478"/>
          <ac:spMkLst>
            <pc:docMk/>
            <pc:sldMk cId="2768203114" sldId="291"/>
            <ac:spMk id="21" creationId="{56C1BE18-D29A-FC52-C6BE-2BB09F80E114}"/>
          </ac:spMkLst>
        </pc:spChg>
        <pc:spChg chg="mod">
          <ac:chgData name="Noor,Ayaz" userId="7cf625e6-36b6-4e30-acf8-1c16eb40c4b2" providerId="ADAL" clId="{8D8C9B35-49B4-403E-80C1-E6F032E27505}" dt="2024-01-30T14:21:42.998" v="10766"/>
          <ac:spMkLst>
            <pc:docMk/>
            <pc:sldMk cId="2768203114" sldId="291"/>
            <ac:spMk id="21" creationId="{65A309BC-06BB-BDE6-9C9C-E5550A25B05E}"/>
          </ac:spMkLst>
        </pc:spChg>
        <pc:spChg chg="add del mod">
          <ac:chgData name="Noor,Ayaz" userId="7cf625e6-36b6-4e30-acf8-1c16eb40c4b2" providerId="ADAL" clId="{8D8C9B35-49B4-403E-80C1-E6F032E27505}" dt="2024-01-30T04:48:38.279" v="10477" actId="478"/>
          <ac:spMkLst>
            <pc:docMk/>
            <pc:sldMk cId="2768203114" sldId="291"/>
            <ac:spMk id="22" creationId="{604619BC-7F8D-E794-7885-239B511764CD}"/>
          </ac:spMkLst>
        </pc:spChg>
        <pc:spChg chg="add del mod">
          <ac:chgData name="Noor,Ayaz" userId="7cf625e6-36b6-4e30-acf8-1c16eb40c4b2" providerId="ADAL" clId="{8D8C9B35-49B4-403E-80C1-E6F032E27505}" dt="2024-01-29T16:25:56.382" v="4131" actId="11529"/>
          <ac:spMkLst>
            <pc:docMk/>
            <pc:sldMk cId="2768203114" sldId="291"/>
            <ac:spMk id="23" creationId="{6F2EDF3C-FE2F-4395-7027-B5E4A03F79E6}"/>
          </ac:spMkLst>
        </pc:spChg>
        <pc:spChg chg="add mod">
          <ac:chgData name="Noor,Ayaz" userId="7cf625e6-36b6-4e30-acf8-1c16eb40c4b2" providerId="ADAL" clId="{8D8C9B35-49B4-403E-80C1-E6F032E27505}" dt="2024-01-29T16:29:24.927" v="4213" actId="1076"/>
          <ac:spMkLst>
            <pc:docMk/>
            <pc:sldMk cId="2768203114" sldId="291"/>
            <ac:spMk id="24" creationId="{8A1101BF-F0AA-CCDE-A0D3-AC068F4CF9A0}"/>
          </ac:spMkLst>
        </pc:spChg>
        <pc:spChg chg="add del">
          <ac:chgData name="Noor,Ayaz" userId="7cf625e6-36b6-4e30-acf8-1c16eb40c4b2" providerId="ADAL" clId="{8D8C9B35-49B4-403E-80C1-E6F032E27505}" dt="2024-01-29T16:17:08.838" v="4091" actId="26606"/>
          <ac:spMkLst>
            <pc:docMk/>
            <pc:sldMk cId="2768203114" sldId="291"/>
            <ac:spMk id="25" creationId="{FF19E647-F6F0-4ABE-B7B9-F27F45A457FA}"/>
          </ac:spMkLst>
        </pc:spChg>
        <pc:spChg chg="add del mod">
          <ac:chgData name="Noor,Ayaz" userId="7cf625e6-36b6-4e30-acf8-1c16eb40c4b2" providerId="ADAL" clId="{8D8C9B35-49B4-403E-80C1-E6F032E27505}" dt="2024-01-29T16:28:19.664" v="4180" actId="478"/>
          <ac:spMkLst>
            <pc:docMk/>
            <pc:sldMk cId="2768203114" sldId="291"/>
            <ac:spMk id="28" creationId="{9C2BD14A-62A1-1204-408A-4E1C71F2450C}"/>
          </ac:spMkLst>
        </pc:spChg>
        <pc:spChg chg="add del">
          <ac:chgData name="Noor,Ayaz" userId="7cf625e6-36b6-4e30-acf8-1c16eb40c4b2" providerId="ADAL" clId="{8D8C9B35-49B4-403E-80C1-E6F032E27505}" dt="2024-01-29T16:17:08.838" v="4091" actId="26606"/>
          <ac:spMkLst>
            <pc:docMk/>
            <pc:sldMk cId="2768203114" sldId="291"/>
            <ac:spMk id="29" creationId="{FA2289DB-F4F2-44AA-8ED3-0141E331B7AA}"/>
          </ac:spMkLst>
        </pc:spChg>
        <pc:spChg chg="add del mod">
          <ac:chgData name="Noor,Ayaz" userId="7cf625e6-36b6-4e30-acf8-1c16eb40c4b2" providerId="ADAL" clId="{8D8C9B35-49B4-403E-80C1-E6F032E27505}" dt="2024-01-30T14:21:37.305" v="10762" actId="478"/>
          <ac:spMkLst>
            <pc:docMk/>
            <pc:sldMk cId="2768203114" sldId="291"/>
            <ac:spMk id="30" creationId="{401FB0C4-43D7-9EA8-194E-0542C116E27E}"/>
          </ac:spMkLst>
        </pc:spChg>
        <pc:spChg chg="add del">
          <ac:chgData name="Noor,Ayaz" userId="7cf625e6-36b6-4e30-acf8-1c16eb40c4b2" providerId="ADAL" clId="{8D8C9B35-49B4-403E-80C1-E6F032E27505}" dt="2024-01-29T16:17:08.838" v="4091" actId="26606"/>
          <ac:spMkLst>
            <pc:docMk/>
            <pc:sldMk cId="2768203114" sldId="291"/>
            <ac:spMk id="31" creationId="{44C115A1-A2B9-496D-8FC5-3B6AA2BC9C8F}"/>
          </ac:spMkLst>
        </pc:spChg>
        <pc:spChg chg="add del">
          <ac:chgData name="Noor,Ayaz" userId="7cf625e6-36b6-4e30-acf8-1c16eb40c4b2" providerId="ADAL" clId="{8D8C9B35-49B4-403E-80C1-E6F032E27505}" dt="2024-01-29T16:17:08.838" v="4091" actId="26606"/>
          <ac:spMkLst>
            <pc:docMk/>
            <pc:sldMk cId="2768203114" sldId="291"/>
            <ac:spMk id="33" creationId="{29FA7D49-FB1E-4C96-AD88-49252278DBD1}"/>
          </ac:spMkLst>
        </pc:spChg>
        <pc:grpChg chg="add mod">
          <ac:chgData name="Noor,Ayaz" userId="7cf625e6-36b6-4e30-acf8-1c16eb40c4b2" providerId="ADAL" clId="{8D8C9B35-49B4-403E-80C1-E6F032E27505}" dt="2024-01-30T04:48:57.489" v="10480" actId="14100"/>
          <ac:grpSpMkLst>
            <pc:docMk/>
            <pc:sldMk cId="2768203114" sldId="291"/>
            <ac:grpSpMk id="5" creationId="{4CA96791-37B0-C138-1CC5-9B220D06275B}"/>
          </ac:grpSpMkLst>
        </pc:grpChg>
        <pc:grpChg chg="add mod">
          <ac:chgData name="Noor,Ayaz" userId="7cf625e6-36b6-4e30-acf8-1c16eb40c4b2" providerId="ADAL" clId="{8D8C9B35-49B4-403E-80C1-E6F032E27505}" dt="2024-01-30T14:21:42.998" v="10766"/>
          <ac:grpSpMkLst>
            <pc:docMk/>
            <pc:sldMk cId="2768203114" sldId="291"/>
            <ac:grpSpMk id="9" creationId="{2BD5131B-A405-05B1-070B-8ECAE3A61DA2}"/>
          </ac:grpSpMkLst>
        </pc:grpChg>
        <pc:grpChg chg="add mod ord">
          <ac:chgData name="Noor,Ayaz" userId="7cf625e6-36b6-4e30-acf8-1c16eb40c4b2" providerId="ADAL" clId="{8D8C9B35-49B4-403E-80C1-E6F032E27505}" dt="2024-01-30T04:49:00.210" v="10481" actId="14100"/>
          <ac:grpSpMkLst>
            <pc:docMk/>
            <pc:sldMk cId="2768203114" sldId="291"/>
            <ac:grpSpMk id="16" creationId="{CB7B41C3-656B-589C-78CE-CFE95624DA15}"/>
          </ac:grpSpMkLst>
        </pc:grpChg>
        <pc:grpChg chg="add mod">
          <ac:chgData name="Noor,Ayaz" userId="7cf625e6-36b6-4e30-acf8-1c16eb40c4b2" providerId="ADAL" clId="{8D8C9B35-49B4-403E-80C1-E6F032E27505}" dt="2024-01-30T14:21:42.998" v="10766"/>
          <ac:grpSpMkLst>
            <pc:docMk/>
            <pc:sldMk cId="2768203114" sldId="291"/>
            <ac:grpSpMk id="17" creationId="{1480BD99-7819-2B85-D2C8-3162657CCF0C}"/>
          </ac:grpSpMkLst>
        </pc:grpChg>
        <pc:grpChg chg="add del mod">
          <ac:chgData name="Noor,Ayaz" userId="7cf625e6-36b6-4e30-acf8-1c16eb40c4b2" providerId="ADAL" clId="{8D8C9B35-49B4-403E-80C1-E6F032E27505}" dt="2024-01-29T17:43:39.719" v="4218" actId="165"/>
          <ac:grpSpMkLst>
            <pc:docMk/>
            <pc:sldMk cId="2768203114" sldId="291"/>
            <ac:grpSpMk id="18" creationId="{B61BFDE1-74F8-DFAC-0D9A-7C200413830B}"/>
          </ac:grpSpMkLst>
        </pc:grpChg>
        <pc:picChg chg="add mod ord">
          <ac:chgData name="Noor,Ayaz" userId="7cf625e6-36b6-4e30-acf8-1c16eb40c4b2" providerId="ADAL" clId="{8D8C9B35-49B4-403E-80C1-E6F032E27505}" dt="2024-01-29T16:15:04.294" v="4069" actId="164"/>
          <ac:picMkLst>
            <pc:docMk/>
            <pc:sldMk cId="2768203114" sldId="291"/>
            <ac:picMk id="12" creationId="{53DC4766-C57B-1562-7177-CB793CCEECB8}"/>
          </ac:picMkLst>
        </pc:picChg>
        <pc:picChg chg="mod topLvl">
          <ac:chgData name="Noor,Ayaz" userId="7cf625e6-36b6-4e30-acf8-1c16eb40c4b2" providerId="ADAL" clId="{8D8C9B35-49B4-403E-80C1-E6F032E27505}" dt="2024-01-29T17:49:19.369" v="4238" actId="164"/>
          <ac:picMkLst>
            <pc:docMk/>
            <pc:sldMk cId="2768203114" sldId="291"/>
            <ac:picMk id="20" creationId="{355EB91C-A64D-EFCF-EE9C-31FAA47D4873}"/>
          </ac:picMkLst>
        </pc:picChg>
        <pc:cxnChg chg="add del">
          <ac:chgData name="Noor,Ayaz" userId="7cf625e6-36b6-4e30-acf8-1c16eb40c4b2" providerId="ADAL" clId="{8D8C9B35-49B4-403E-80C1-E6F032E27505}" dt="2024-01-29T16:17:08.838" v="4091" actId="26606"/>
          <ac:cxnSpMkLst>
            <pc:docMk/>
            <pc:sldMk cId="2768203114" sldId="291"/>
            <ac:cxnSpMk id="27" creationId="{92BFA6EF-C8B5-4562-9718-3167CB1C9C27}"/>
          </ac:cxnSpMkLst>
        </pc:cxnChg>
      </pc:sldChg>
      <pc:sldChg chg="addSp delSp modSp new del mod">
        <pc:chgData name="Noor,Ayaz" userId="7cf625e6-36b6-4e30-acf8-1c16eb40c4b2" providerId="ADAL" clId="{8D8C9B35-49B4-403E-80C1-E6F032E27505}" dt="2024-01-30T02:30:53.312" v="5423" actId="2696"/>
        <pc:sldMkLst>
          <pc:docMk/>
          <pc:sldMk cId="1818807932" sldId="292"/>
        </pc:sldMkLst>
        <pc:spChg chg="del">
          <ac:chgData name="Noor,Ayaz" userId="7cf625e6-36b6-4e30-acf8-1c16eb40c4b2" providerId="ADAL" clId="{8D8C9B35-49B4-403E-80C1-E6F032E27505}" dt="2024-01-29T17:43:29.324" v="4215" actId="478"/>
          <ac:spMkLst>
            <pc:docMk/>
            <pc:sldMk cId="1818807932" sldId="292"/>
            <ac:spMk id="2" creationId="{F3B3D76C-E68E-5E96-5780-B846C27E5B7B}"/>
          </ac:spMkLst>
        </pc:spChg>
        <pc:spChg chg="del">
          <ac:chgData name="Noor,Ayaz" userId="7cf625e6-36b6-4e30-acf8-1c16eb40c4b2" providerId="ADAL" clId="{8D8C9B35-49B4-403E-80C1-E6F032E27505}" dt="2024-01-29T17:43:26.063" v="4214" actId="478"/>
          <ac:spMkLst>
            <pc:docMk/>
            <pc:sldMk cId="1818807932" sldId="292"/>
            <ac:spMk id="3" creationId="{1825D104-3A7C-C961-D3D9-06893E61D00A}"/>
          </ac:spMkLst>
        </pc:spChg>
        <pc:spChg chg="add mod">
          <ac:chgData name="Noor,Ayaz" userId="7cf625e6-36b6-4e30-acf8-1c16eb40c4b2" providerId="ADAL" clId="{8D8C9B35-49B4-403E-80C1-E6F032E27505}" dt="2024-01-29T17:44:55.300" v="4230" actId="164"/>
          <ac:spMkLst>
            <pc:docMk/>
            <pc:sldMk cId="1818807932" sldId="292"/>
            <ac:spMk id="6" creationId="{E096E8A2-B947-9347-8976-24AE66E8F711}"/>
          </ac:spMkLst>
        </pc:spChg>
        <pc:grpChg chg="add mod">
          <ac:chgData name="Noor,Ayaz" userId="7cf625e6-36b6-4e30-acf8-1c16eb40c4b2" providerId="ADAL" clId="{8D8C9B35-49B4-403E-80C1-E6F032E27505}" dt="2024-01-29T17:44:55.300" v="4230" actId="164"/>
          <ac:grpSpMkLst>
            <pc:docMk/>
            <pc:sldMk cId="1818807932" sldId="292"/>
            <ac:grpSpMk id="9" creationId="{376D7AC7-5149-CBCF-A094-356B77F9CB3B}"/>
          </ac:grpSpMkLst>
        </pc:grpChg>
        <pc:picChg chg="add del mod">
          <ac:chgData name="Noor,Ayaz" userId="7cf625e6-36b6-4e30-acf8-1c16eb40c4b2" providerId="ADAL" clId="{8D8C9B35-49B4-403E-80C1-E6F032E27505}" dt="2024-01-29T17:43:52.048" v="4221" actId="478"/>
          <ac:picMkLst>
            <pc:docMk/>
            <pc:sldMk cId="1818807932" sldId="292"/>
            <ac:picMk id="5" creationId="{51EC2FAF-8C2E-7382-0FEA-7C86C22D2FC8}"/>
          </ac:picMkLst>
        </pc:picChg>
        <pc:picChg chg="add mod">
          <ac:chgData name="Noor,Ayaz" userId="7cf625e6-36b6-4e30-acf8-1c16eb40c4b2" providerId="ADAL" clId="{8D8C9B35-49B4-403E-80C1-E6F032E27505}" dt="2024-01-29T17:44:55.300" v="4230" actId="164"/>
          <ac:picMkLst>
            <pc:docMk/>
            <pc:sldMk cId="1818807932" sldId="292"/>
            <ac:picMk id="8" creationId="{840029CD-E6BE-1F96-60BE-B5489DD8C651}"/>
          </ac:picMkLst>
        </pc:picChg>
      </pc:sldChg>
      <pc:sldChg chg="addSp delSp modSp mod">
        <pc:chgData name="Noor,Ayaz" userId="7cf625e6-36b6-4e30-acf8-1c16eb40c4b2" providerId="ADAL" clId="{8D8C9B35-49B4-403E-80C1-E6F032E27505}" dt="2024-01-30T14:21:18.430" v="10761" actId="207"/>
        <pc:sldMkLst>
          <pc:docMk/>
          <pc:sldMk cId="2008851500" sldId="293"/>
        </pc:sldMkLst>
        <pc:spChg chg="mod topLvl">
          <ac:chgData name="Noor,Ayaz" userId="7cf625e6-36b6-4e30-acf8-1c16eb40c4b2" providerId="ADAL" clId="{8D8C9B35-49B4-403E-80C1-E6F032E27505}" dt="2024-01-30T04:06:15.407" v="8080" actId="164"/>
          <ac:spMkLst>
            <pc:docMk/>
            <pc:sldMk cId="2008851500" sldId="293"/>
            <ac:spMk id="3" creationId="{74D9A81D-D459-5640-7533-94F78ADF76BF}"/>
          </ac:spMkLst>
        </pc:spChg>
        <pc:spChg chg="add del mod">
          <ac:chgData name="Noor,Ayaz" userId="7cf625e6-36b6-4e30-acf8-1c16eb40c4b2" providerId="ADAL" clId="{8D8C9B35-49B4-403E-80C1-E6F032E27505}" dt="2024-01-30T14:18:21.478" v="10725" actId="478"/>
          <ac:spMkLst>
            <pc:docMk/>
            <pc:sldMk cId="2008851500" sldId="293"/>
            <ac:spMk id="4" creationId="{AE05C4FF-5B7F-FD7B-A0F2-D8EDB7F60B7C}"/>
          </ac:spMkLst>
        </pc:spChg>
        <pc:spChg chg="add mod">
          <ac:chgData name="Noor,Ayaz" userId="7cf625e6-36b6-4e30-acf8-1c16eb40c4b2" providerId="ADAL" clId="{8D8C9B35-49B4-403E-80C1-E6F032E27505}" dt="2024-01-30T14:19:14.468" v="10750" actId="20577"/>
          <ac:spMkLst>
            <pc:docMk/>
            <pc:sldMk cId="2008851500" sldId="293"/>
            <ac:spMk id="5" creationId="{D7EA4CE5-46A4-0201-758E-C7FC0DABDB4B}"/>
          </ac:spMkLst>
        </pc:spChg>
        <pc:spChg chg="mod">
          <ac:chgData name="Noor,Ayaz" userId="7cf625e6-36b6-4e30-acf8-1c16eb40c4b2" providerId="ADAL" clId="{8D8C9B35-49B4-403E-80C1-E6F032E27505}" dt="2024-01-30T14:21:18.430" v="10761" actId="207"/>
          <ac:spMkLst>
            <pc:docMk/>
            <pc:sldMk cId="2008851500" sldId="293"/>
            <ac:spMk id="6" creationId="{32294C0C-F757-F661-A1AE-9723C9871375}"/>
          </ac:spMkLst>
        </pc:spChg>
        <pc:spChg chg="mod">
          <ac:chgData name="Noor,Ayaz" userId="7cf625e6-36b6-4e30-acf8-1c16eb40c4b2" providerId="ADAL" clId="{8D8C9B35-49B4-403E-80C1-E6F032E27505}" dt="2024-01-30T14:18:26.391" v="10728"/>
          <ac:spMkLst>
            <pc:docMk/>
            <pc:sldMk cId="2008851500" sldId="293"/>
            <ac:spMk id="10" creationId="{3847C9A0-CFF7-146B-6FC1-A4C80C29D6AE}"/>
          </ac:spMkLst>
        </pc:spChg>
        <pc:spChg chg="mod">
          <ac:chgData name="Noor,Ayaz" userId="7cf625e6-36b6-4e30-acf8-1c16eb40c4b2" providerId="ADAL" clId="{8D8C9B35-49B4-403E-80C1-E6F032E27505}" dt="2024-01-30T14:18:26.391" v="10728"/>
          <ac:spMkLst>
            <pc:docMk/>
            <pc:sldMk cId="2008851500" sldId="293"/>
            <ac:spMk id="11" creationId="{3600D5C4-71F4-29F3-E75E-266FA4D98107}"/>
          </ac:spMkLst>
        </pc:spChg>
        <pc:spChg chg="del">
          <ac:chgData name="Noor,Ayaz" userId="7cf625e6-36b6-4e30-acf8-1c16eb40c4b2" providerId="ADAL" clId="{8D8C9B35-49B4-403E-80C1-E6F032E27505}" dt="2024-01-30T14:18:24.674" v="10727" actId="478"/>
          <ac:spMkLst>
            <pc:docMk/>
            <pc:sldMk cId="2008851500" sldId="293"/>
            <ac:spMk id="13" creationId="{23836CCE-6881-3F2E-668C-E18D7B9B4B60}"/>
          </ac:spMkLst>
        </pc:spChg>
        <pc:spChg chg="del">
          <ac:chgData name="Noor,Ayaz" userId="7cf625e6-36b6-4e30-acf8-1c16eb40c4b2" providerId="ADAL" clId="{8D8C9B35-49B4-403E-80C1-E6F032E27505}" dt="2024-01-30T14:18:24.045" v="10726" actId="478"/>
          <ac:spMkLst>
            <pc:docMk/>
            <pc:sldMk cId="2008851500" sldId="293"/>
            <ac:spMk id="14" creationId="{5EB224DC-7B2F-179E-D104-4FBE1A1E8D03}"/>
          </ac:spMkLst>
        </pc:spChg>
        <pc:spChg chg="mod">
          <ac:chgData name="Noor,Ayaz" userId="7cf625e6-36b6-4e30-acf8-1c16eb40c4b2" providerId="ADAL" clId="{8D8C9B35-49B4-403E-80C1-E6F032E27505}" dt="2024-01-30T14:18:26.391" v="10728"/>
          <ac:spMkLst>
            <pc:docMk/>
            <pc:sldMk cId="2008851500" sldId="293"/>
            <ac:spMk id="18" creationId="{148732D8-5334-456E-859C-C16833BFDDB5}"/>
          </ac:spMkLst>
        </pc:spChg>
        <pc:spChg chg="del">
          <ac:chgData name="Noor,Ayaz" userId="7cf625e6-36b6-4e30-acf8-1c16eb40c4b2" providerId="ADAL" clId="{8D8C9B35-49B4-403E-80C1-E6F032E27505}" dt="2024-01-29T17:48:22.552" v="4232" actId="478"/>
          <ac:spMkLst>
            <pc:docMk/>
            <pc:sldMk cId="2008851500" sldId="293"/>
            <ac:spMk id="19" creationId="{956165FD-9C89-1E4B-9172-D7747F48E689}"/>
          </ac:spMkLst>
        </pc:spChg>
        <pc:spChg chg="mod">
          <ac:chgData name="Noor,Ayaz" userId="7cf625e6-36b6-4e30-acf8-1c16eb40c4b2" providerId="ADAL" clId="{8D8C9B35-49B4-403E-80C1-E6F032E27505}" dt="2024-01-30T14:18:26.391" v="10728"/>
          <ac:spMkLst>
            <pc:docMk/>
            <pc:sldMk cId="2008851500" sldId="293"/>
            <ac:spMk id="19" creationId="{B5F03D37-FCB3-5575-43BF-D9F1C9608192}"/>
          </ac:spMkLst>
        </pc:spChg>
        <pc:spChg chg="mod">
          <ac:chgData name="Noor,Ayaz" userId="7cf625e6-36b6-4e30-acf8-1c16eb40c4b2" providerId="ADAL" clId="{8D8C9B35-49B4-403E-80C1-E6F032E27505}" dt="2024-01-30T14:20:57.981" v="10759" actId="207"/>
          <ac:spMkLst>
            <pc:docMk/>
            <pc:sldMk cId="2008851500" sldId="293"/>
            <ac:spMk id="21" creationId="{56C1BE18-D29A-FC52-C6BE-2BB09F80E114}"/>
          </ac:spMkLst>
        </pc:spChg>
        <pc:spChg chg="mod">
          <ac:chgData name="Noor,Ayaz" userId="7cf625e6-36b6-4e30-acf8-1c16eb40c4b2" providerId="ADAL" clId="{8D8C9B35-49B4-403E-80C1-E6F032E27505}" dt="2024-01-30T14:21:07.162" v="10760" actId="207"/>
          <ac:spMkLst>
            <pc:docMk/>
            <pc:sldMk cId="2008851500" sldId="293"/>
            <ac:spMk id="22" creationId="{604619BC-7F8D-E794-7885-239B511764CD}"/>
          </ac:spMkLst>
        </pc:spChg>
        <pc:spChg chg="mod">
          <ac:chgData name="Noor,Ayaz" userId="7cf625e6-36b6-4e30-acf8-1c16eb40c4b2" providerId="ADAL" clId="{8D8C9B35-49B4-403E-80C1-E6F032E27505}" dt="2024-01-30T04:06:23.559" v="8082" actId="1076"/>
          <ac:spMkLst>
            <pc:docMk/>
            <pc:sldMk cId="2008851500" sldId="293"/>
            <ac:spMk id="24" creationId="{8A1101BF-F0AA-CCDE-A0D3-AC068F4CF9A0}"/>
          </ac:spMkLst>
        </pc:spChg>
        <pc:spChg chg="del">
          <ac:chgData name="Noor,Ayaz" userId="7cf625e6-36b6-4e30-acf8-1c16eb40c4b2" providerId="ADAL" clId="{8D8C9B35-49B4-403E-80C1-E6F032E27505}" dt="2024-01-30T14:18:20.018" v="10724" actId="478"/>
          <ac:spMkLst>
            <pc:docMk/>
            <pc:sldMk cId="2008851500" sldId="293"/>
            <ac:spMk id="30" creationId="{401FB0C4-43D7-9EA8-194E-0542C116E27E}"/>
          </ac:spMkLst>
        </pc:spChg>
        <pc:grpChg chg="add del mod">
          <ac:chgData name="Noor,Ayaz" userId="7cf625e6-36b6-4e30-acf8-1c16eb40c4b2" providerId="ADAL" clId="{8D8C9B35-49B4-403E-80C1-E6F032E27505}" dt="2024-01-30T04:05:33.418" v="8071" actId="165"/>
          <ac:grpSpMkLst>
            <pc:docMk/>
            <pc:sldMk cId="2008851500" sldId="293"/>
            <ac:grpSpMk id="2" creationId="{F05F763B-CD94-7D05-DBB0-6280B734EB06}"/>
          </ac:grpSpMkLst>
        </pc:grpChg>
        <pc:grpChg chg="add mod">
          <ac:chgData name="Noor,Ayaz" userId="7cf625e6-36b6-4e30-acf8-1c16eb40c4b2" providerId="ADAL" clId="{8D8C9B35-49B4-403E-80C1-E6F032E27505}" dt="2024-01-30T04:17:38.643" v="8799" actId="1076"/>
          <ac:grpSpMkLst>
            <pc:docMk/>
            <pc:sldMk cId="2008851500" sldId="293"/>
            <ac:grpSpMk id="8" creationId="{5263E347-FEB3-D5B2-AC20-DD326BEB198C}"/>
          </ac:grpSpMkLst>
        </pc:grpChg>
        <pc:grpChg chg="add mod">
          <ac:chgData name="Noor,Ayaz" userId="7cf625e6-36b6-4e30-acf8-1c16eb40c4b2" providerId="ADAL" clId="{8D8C9B35-49B4-403E-80C1-E6F032E27505}" dt="2024-01-30T14:18:26.391" v="10728"/>
          <ac:grpSpMkLst>
            <pc:docMk/>
            <pc:sldMk cId="2008851500" sldId="293"/>
            <ac:grpSpMk id="9" creationId="{3F7FD265-C3F7-0F87-9E7B-C68D2B859418}"/>
          </ac:grpSpMkLst>
        </pc:grpChg>
        <pc:grpChg chg="mod">
          <ac:chgData name="Noor,Ayaz" userId="7cf625e6-36b6-4e30-acf8-1c16eb40c4b2" providerId="ADAL" clId="{8D8C9B35-49B4-403E-80C1-E6F032E27505}" dt="2024-01-30T04:17:32.785" v="8798" actId="14100"/>
          <ac:grpSpMkLst>
            <pc:docMk/>
            <pc:sldMk cId="2008851500" sldId="293"/>
            <ac:grpSpMk id="16" creationId="{CB7B41C3-656B-589C-78CE-CFE95624DA15}"/>
          </ac:grpSpMkLst>
        </pc:grpChg>
        <pc:grpChg chg="add mod">
          <ac:chgData name="Noor,Ayaz" userId="7cf625e6-36b6-4e30-acf8-1c16eb40c4b2" providerId="ADAL" clId="{8D8C9B35-49B4-403E-80C1-E6F032E27505}" dt="2024-01-30T14:18:26.391" v="10728"/>
          <ac:grpSpMkLst>
            <pc:docMk/>
            <pc:sldMk cId="2008851500" sldId="293"/>
            <ac:grpSpMk id="17" creationId="{8D4F2BC5-224F-D3FD-0229-E6738A0772B0}"/>
          </ac:grpSpMkLst>
        </pc:grpChg>
        <pc:picChg chg="del mod topLvl">
          <ac:chgData name="Noor,Ayaz" userId="7cf625e6-36b6-4e30-acf8-1c16eb40c4b2" providerId="ADAL" clId="{8D8C9B35-49B4-403E-80C1-E6F032E27505}" dt="2024-01-30T04:05:35.692" v="8072" actId="478"/>
          <ac:picMkLst>
            <pc:docMk/>
            <pc:sldMk cId="2008851500" sldId="293"/>
            <ac:picMk id="4" creationId="{ADEC3C27-691A-46E5-BA9D-438B07A95AE3}"/>
          </ac:picMkLst>
        </pc:picChg>
        <pc:picChg chg="add mod">
          <ac:chgData name="Noor,Ayaz" userId="7cf625e6-36b6-4e30-acf8-1c16eb40c4b2" providerId="ADAL" clId="{8D8C9B35-49B4-403E-80C1-E6F032E27505}" dt="2024-01-30T04:06:15.407" v="8080" actId="164"/>
          <ac:picMkLst>
            <pc:docMk/>
            <pc:sldMk cId="2008851500" sldId="293"/>
            <ac:picMk id="7" creationId="{4DC0E246-803C-1F04-1DA9-3D2A55BF1DE4}"/>
          </ac:picMkLst>
        </pc:picChg>
        <pc:picChg chg="del">
          <ac:chgData name="Noor,Ayaz" userId="7cf625e6-36b6-4e30-acf8-1c16eb40c4b2" providerId="ADAL" clId="{8D8C9B35-49B4-403E-80C1-E6F032E27505}" dt="2024-01-29T17:48:21.203" v="4231" actId="478"/>
          <ac:picMkLst>
            <pc:docMk/>
            <pc:sldMk cId="2008851500" sldId="293"/>
            <ac:picMk id="20" creationId="{355EB91C-A64D-EFCF-EE9C-31FAA47D4873}"/>
          </ac:picMkLst>
        </pc:picChg>
      </pc:sldChg>
      <pc:sldChg chg="addSp delSp modSp mod">
        <pc:chgData name="Noor,Ayaz" userId="7cf625e6-36b6-4e30-acf8-1c16eb40c4b2" providerId="ADAL" clId="{8D8C9B35-49B4-403E-80C1-E6F032E27505}" dt="2024-01-30T14:23:56.246" v="10802" actId="207"/>
        <pc:sldMkLst>
          <pc:docMk/>
          <pc:sldMk cId="2640344455" sldId="294"/>
        </pc:sldMkLst>
        <pc:spChg chg="add mod ord">
          <ac:chgData name="Noor,Ayaz" userId="7cf625e6-36b6-4e30-acf8-1c16eb40c4b2" providerId="ADAL" clId="{8D8C9B35-49B4-403E-80C1-E6F032E27505}" dt="2024-01-29T18:14:22.202" v="4478" actId="164"/>
          <ac:spMkLst>
            <pc:docMk/>
            <pc:sldMk cId="2640344455" sldId="294"/>
            <ac:spMk id="4" creationId="{3EFD18AA-2790-B2FF-F82A-0AC63799F904}"/>
          </ac:spMkLst>
        </pc:spChg>
        <pc:spChg chg="add del mod">
          <ac:chgData name="Noor,Ayaz" userId="7cf625e6-36b6-4e30-acf8-1c16eb40c4b2" providerId="ADAL" clId="{8D8C9B35-49B4-403E-80C1-E6F032E27505}" dt="2024-01-30T14:23:23.683" v="10797" actId="478"/>
          <ac:spMkLst>
            <pc:docMk/>
            <pc:sldMk cId="2640344455" sldId="294"/>
            <ac:spMk id="6" creationId="{240D581C-4A8E-7362-BADE-1357DF9BD6A5}"/>
          </ac:spMkLst>
        </pc:spChg>
        <pc:spChg chg="del">
          <ac:chgData name="Noor,Ayaz" userId="7cf625e6-36b6-4e30-acf8-1c16eb40c4b2" providerId="ADAL" clId="{8D8C9B35-49B4-403E-80C1-E6F032E27505}" dt="2024-01-30T04:49:14.054" v="10482" actId="478"/>
          <ac:spMkLst>
            <pc:docMk/>
            <pc:sldMk cId="2640344455" sldId="294"/>
            <ac:spMk id="6" creationId="{32294C0C-F757-F661-A1AE-9723C9871375}"/>
          </ac:spMkLst>
        </pc:spChg>
        <pc:spChg chg="add mod">
          <ac:chgData name="Noor,Ayaz" userId="7cf625e6-36b6-4e30-acf8-1c16eb40c4b2" providerId="ADAL" clId="{8D8C9B35-49B4-403E-80C1-E6F032E27505}" dt="2024-01-30T04:49:48.697" v="10492" actId="1076"/>
          <ac:spMkLst>
            <pc:docMk/>
            <pc:sldMk cId="2640344455" sldId="294"/>
            <ac:spMk id="7" creationId="{DFD509DC-F964-7944-59F2-79B239074D02}"/>
          </ac:spMkLst>
        </pc:spChg>
        <pc:spChg chg="add del mod">
          <ac:chgData name="Noor,Ayaz" userId="7cf625e6-36b6-4e30-acf8-1c16eb40c4b2" providerId="ADAL" clId="{8D8C9B35-49B4-403E-80C1-E6F032E27505}" dt="2024-01-30T04:49:18.617" v="10485" actId="478"/>
          <ac:spMkLst>
            <pc:docMk/>
            <pc:sldMk cId="2640344455" sldId="294"/>
            <ac:spMk id="8" creationId="{115B5969-852E-592F-1F10-997CF02A2284}"/>
          </ac:spMkLst>
        </pc:spChg>
        <pc:spChg chg="add mod">
          <ac:chgData name="Noor,Ayaz" userId="7cf625e6-36b6-4e30-acf8-1c16eb40c4b2" providerId="ADAL" clId="{8D8C9B35-49B4-403E-80C1-E6F032E27505}" dt="2024-01-30T14:23:40.700" v="10800"/>
          <ac:spMkLst>
            <pc:docMk/>
            <pc:sldMk cId="2640344455" sldId="294"/>
            <ac:spMk id="8" creationId="{5DE12129-E4F5-4B33-B6E1-9446FC9D111E}"/>
          </ac:spMkLst>
        </pc:spChg>
        <pc:spChg chg="add mod">
          <ac:chgData name="Noor,Ayaz" userId="7cf625e6-36b6-4e30-acf8-1c16eb40c4b2" providerId="ADAL" clId="{8D8C9B35-49B4-403E-80C1-E6F032E27505}" dt="2024-01-30T14:23:53.405" v="10801" actId="207"/>
          <ac:spMkLst>
            <pc:docMk/>
            <pc:sldMk cId="2640344455" sldId="294"/>
            <ac:spMk id="9" creationId="{59F8E870-3EE3-112F-DDCC-B182935D4392}"/>
          </ac:spMkLst>
        </pc:spChg>
        <pc:spChg chg="add mod">
          <ac:chgData name="Noor,Ayaz" userId="7cf625e6-36b6-4e30-acf8-1c16eb40c4b2" providerId="ADAL" clId="{8D8C9B35-49B4-403E-80C1-E6F032E27505}" dt="2024-01-30T14:23:56.246" v="10802" actId="207"/>
          <ac:spMkLst>
            <pc:docMk/>
            <pc:sldMk cId="2640344455" sldId="294"/>
            <ac:spMk id="10" creationId="{4586994B-EE45-1558-D176-BD8E35E16C4E}"/>
          </ac:spMkLst>
        </pc:spChg>
        <pc:spChg chg="add mod">
          <ac:chgData name="Noor,Ayaz" userId="7cf625e6-36b6-4e30-acf8-1c16eb40c4b2" providerId="ADAL" clId="{8D8C9B35-49B4-403E-80C1-E6F032E27505}" dt="2024-01-30T04:49:20.895" v="10486"/>
          <ac:spMkLst>
            <pc:docMk/>
            <pc:sldMk cId="2640344455" sldId="294"/>
            <ac:spMk id="11" creationId="{301E0D1E-D9BC-CBAA-7FA4-4E84C061C2A9}"/>
          </ac:spMkLst>
        </pc:spChg>
        <pc:spChg chg="del">
          <ac:chgData name="Noor,Ayaz" userId="7cf625e6-36b6-4e30-acf8-1c16eb40c4b2" providerId="ADAL" clId="{8D8C9B35-49B4-403E-80C1-E6F032E27505}" dt="2024-01-30T14:23:25.244" v="10799" actId="478"/>
          <ac:spMkLst>
            <pc:docMk/>
            <pc:sldMk cId="2640344455" sldId="294"/>
            <ac:spMk id="13" creationId="{23836CCE-6881-3F2E-668C-E18D7B9B4B60}"/>
          </ac:spMkLst>
        </pc:spChg>
        <pc:spChg chg="del">
          <ac:chgData name="Noor,Ayaz" userId="7cf625e6-36b6-4e30-acf8-1c16eb40c4b2" providerId="ADAL" clId="{8D8C9B35-49B4-403E-80C1-E6F032E27505}" dt="2024-01-30T14:23:24.652" v="10798" actId="478"/>
          <ac:spMkLst>
            <pc:docMk/>
            <pc:sldMk cId="2640344455" sldId="294"/>
            <ac:spMk id="14" creationId="{5EB224DC-7B2F-179E-D104-4FBE1A1E8D03}"/>
          </ac:spMkLst>
        </pc:spChg>
        <pc:spChg chg="mod">
          <ac:chgData name="Noor,Ayaz" userId="7cf625e6-36b6-4e30-acf8-1c16eb40c4b2" providerId="ADAL" clId="{8D8C9B35-49B4-403E-80C1-E6F032E27505}" dt="2024-01-30T14:23:40.700" v="10800"/>
          <ac:spMkLst>
            <pc:docMk/>
            <pc:sldMk cId="2640344455" sldId="294"/>
            <ac:spMk id="18" creationId="{AE3B3CA9-ABC0-8145-E1FD-7CE9044FE1F0}"/>
          </ac:spMkLst>
        </pc:spChg>
        <pc:spChg chg="mod">
          <ac:chgData name="Noor,Ayaz" userId="7cf625e6-36b6-4e30-acf8-1c16eb40c4b2" providerId="ADAL" clId="{8D8C9B35-49B4-403E-80C1-E6F032E27505}" dt="2024-01-30T14:23:40.700" v="10800"/>
          <ac:spMkLst>
            <pc:docMk/>
            <pc:sldMk cId="2640344455" sldId="294"/>
            <ac:spMk id="19" creationId="{92C4E6C7-B5D0-5FDB-E19E-99C06A00A2B0}"/>
          </ac:spMkLst>
        </pc:spChg>
        <pc:spChg chg="del">
          <ac:chgData name="Noor,Ayaz" userId="7cf625e6-36b6-4e30-acf8-1c16eb40c4b2" providerId="ADAL" clId="{8D8C9B35-49B4-403E-80C1-E6F032E27505}" dt="2024-01-29T17:49:51.858" v="4240" actId="478"/>
          <ac:spMkLst>
            <pc:docMk/>
            <pc:sldMk cId="2640344455" sldId="294"/>
            <ac:spMk id="19" creationId="{956165FD-9C89-1E4B-9172-D7747F48E689}"/>
          </ac:spMkLst>
        </pc:spChg>
        <pc:spChg chg="mod">
          <ac:chgData name="Noor,Ayaz" userId="7cf625e6-36b6-4e30-acf8-1c16eb40c4b2" providerId="ADAL" clId="{8D8C9B35-49B4-403E-80C1-E6F032E27505}" dt="2024-01-30T14:23:40.700" v="10800"/>
          <ac:spMkLst>
            <pc:docMk/>
            <pc:sldMk cId="2640344455" sldId="294"/>
            <ac:spMk id="21" creationId="{4818FBB7-334B-BE75-FA59-BD2EE9F509FA}"/>
          </ac:spMkLst>
        </pc:spChg>
        <pc:spChg chg="del">
          <ac:chgData name="Noor,Ayaz" userId="7cf625e6-36b6-4e30-acf8-1c16eb40c4b2" providerId="ADAL" clId="{8D8C9B35-49B4-403E-80C1-E6F032E27505}" dt="2024-01-30T04:49:15.579" v="10483" actId="478"/>
          <ac:spMkLst>
            <pc:docMk/>
            <pc:sldMk cId="2640344455" sldId="294"/>
            <ac:spMk id="21" creationId="{56C1BE18-D29A-FC52-C6BE-2BB09F80E114}"/>
          </ac:spMkLst>
        </pc:spChg>
        <pc:spChg chg="mod">
          <ac:chgData name="Noor,Ayaz" userId="7cf625e6-36b6-4e30-acf8-1c16eb40c4b2" providerId="ADAL" clId="{8D8C9B35-49B4-403E-80C1-E6F032E27505}" dt="2024-01-30T14:23:40.700" v="10800"/>
          <ac:spMkLst>
            <pc:docMk/>
            <pc:sldMk cId="2640344455" sldId="294"/>
            <ac:spMk id="22" creationId="{5540704C-6AB9-3B59-CA18-091ED6167813}"/>
          </ac:spMkLst>
        </pc:spChg>
        <pc:spChg chg="del">
          <ac:chgData name="Noor,Ayaz" userId="7cf625e6-36b6-4e30-acf8-1c16eb40c4b2" providerId="ADAL" clId="{8D8C9B35-49B4-403E-80C1-E6F032E27505}" dt="2024-01-30T04:49:17.358" v="10484" actId="478"/>
          <ac:spMkLst>
            <pc:docMk/>
            <pc:sldMk cId="2640344455" sldId="294"/>
            <ac:spMk id="22" creationId="{604619BC-7F8D-E794-7885-239B511764CD}"/>
          </ac:spMkLst>
        </pc:spChg>
        <pc:spChg chg="mod">
          <ac:chgData name="Noor,Ayaz" userId="7cf625e6-36b6-4e30-acf8-1c16eb40c4b2" providerId="ADAL" clId="{8D8C9B35-49B4-403E-80C1-E6F032E27505}" dt="2024-01-30T04:49:52.543" v="10493" actId="1076"/>
          <ac:spMkLst>
            <pc:docMk/>
            <pc:sldMk cId="2640344455" sldId="294"/>
            <ac:spMk id="24" creationId="{8A1101BF-F0AA-CCDE-A0D3-AC068F4CF9A0}"/>
          </ac:spMkLst>
        </pc:spChg>
        <pc:spChg chg="del">
          <ac:chgData name="Noor,Ayaz" userId="7cf625e6-36b6-4e30-acf8-1c16eb40c4b2" providerId="ADAL" clId="{8D8C9B35-49B4-403E-80C1-E6F032E27505}" dt="2024-01-30T14:23:22.136" v="10796" actId="478"/>
          <ac:spMkLst>
            <pc:docMk/>
            <pc:sldMk cId="2640344455" sldId="294"/>
            <ac:spMk id="30" creationId="{401FB0C4-43D7-9EA8-194E-0542C116E27E}"/>
          </ac:spMkLst>
        </pc:spChg>
        <pc:grpChg chg="add mod">
          <ac:chgData name="Noor,Ayaz" userId="7cf625e6-36b6-4e30-acf8-1c16eb40c4b2" providerId="ADAL" clId="{8D8C9B35-49B4-403E-80C1-E6F032E27505}" dt="2024-01-30T04:49:48.697" v="10492" actId="1076"/>
          <ac:grpSpMkLst>
            <pc:docMk/>
            <pc:sldMk cId="2640344455" sldId="294"/>
            <ac:grpSpMk id="5" creationId="{0BD57170-C3A4-884D-D957-DEC1FC415287}"/>
          </ac:grpSpMkLst>
        </pc:grpChg>
        <pc:grpChg chg="mod">
          <ac:chgData name="Noor,Ayaz" userId="7cf625e6-36b6-4e30-acf8-1c16eb40c4b2" providerId="ADAL" clId="{8D8C9B35-49B4-403E-80C1-E6F032E27505}" dt="2024-01-30T04:49:25.624" v="10487" actId="14100"/>
          <ac:grpSpMkLst>
            <pc:docMk/>
            <pc:sldMk cId="2640344455" sldId="294"/>
            <ac:grpSpMk id="16" creationId="{CB7B41C3-656B-589C-78CE-CFE95624DA15}"/>
          </ac:grpSpMkLst>
        </pc:grpChg>
        <pc:grpChg chg="add mod">
          <ac:chgData name="Noor,Ayaz" userId="7cf625e6-36b6-4e30-acf8-1c16eb40c4b2" providerId="ADAL" clId="{8D8C9B35-49B4-403E-80C1-E6F032E27505}" dt="2024-01-30T14:23:40.700" v="10800"/>
          <ac:grpSpMkLst>
            <pc:docMk/>
            <pc:sldMk cId="2640344455" sldId="294"/>
            <ac:grpSpMk id="17" creationId="{E2DD343B-8922-4C67-8F0C-37E481E59EDE}"/>
          </ac:grpSpMkLst>
        </pc:grpChg>
        <pc:grpChg chg="add mod">
          <ac:chgData name="Noor,Ayaz" userId="7cf625e6-36b6-4e30-acf8-1c16eb40c4b2" providerId="ADAL" clId="{8D8C9B35-49B4-403E-80C1-E6F032E27505}" dt="2024-01-30T14:23:40.700" v="10800"/>
          <ac:grpSpMkLst>
            <pc:docMk/>
            <pc:sldMk cId="2640344455" sldId="294"/>
            <ac:grpSpMk id="20" creationId="{0ACEFFAB-FF32-ABA9-6BA1-6099F20099AE}"/>
          </ac:grpSpMkLst>
        </pc:grpChg>
        <pc:picChg chg="add mod">
          <ac:chgData name="Noor,Ayaz" userId="7cf625e6-36b6-4e30-acf8-1c16eb40c4b2" providerId="ADAL" clId="{8D8C9B35-49B4-403E-80C1-E6F032E27505}" dt="2024-01-29T18:14:22.202" v="4478" actId="164"/>
          <ac:picMkLst>
            <pc:docMk/>
            <pc:sldMk cId="2640344455" sldId="294"/>
            <ac:picMk id="3" creationId="{49B7D8C2-672E-25AB-301D-0444E2950EE2}"/>
          </ac:picMkLst>
        </pc:picChg>
        <pc:picChg chg="del">
          <ac:chgData name="Noor,Ayaz" userId="7cf625e6-36b6-4e30-acf8-1c16eb40c4b2" providerId="ADAL" clId="{8D8C9B35-49B4-403E-80C1-E6F032E27505}" dt="2024-01-29T17:49:22.811" v="4239" actId="478"/>
          <ac:picMkLst>
            <pc:docMk/>
            <pc:sldMk cId="2640344455" sldId="294"/>
            <ac:picMk id="20" creationId="{355EB91C-A64D-EFCF-EE9C-31FAA47D4873}"/>
          </ac:picMkLst>
        </pc:picChg>
      </pc:sldChg>
      <pc:sldChg chg="new add del">
        <pc:chgData name="Noor,Ayaz" userId="7cf625e6-36b6-4e30-acf8-1c16eb40c4b2" providerId="ADAL" clId="{8D8C9B35-49B4-403E-80C1-E6F032E27505}" dt="2024-01-29T17:51:33.734" v="4248" actId="47"/>
        <pc:sldMkLst>
          <pc:docMk/>
          <pc:sldMk cId="446103076" sldId="295"/>
        </pc:sldMkLst>
      </pc:sldChg>
      <pc:sldChg chg="addSp delSp modSp mod">
        <pc:chgData name="Noor,Ayaz" userId="7cf625e6-36b6-4e30-acf8-1c16eb40c4b2" providerId="ADAL" clId="{8D8C9B35-49B4-403E-80C1-E6F032E27505}" dt="2024-01-30T14:20:21.603" v="10758" actId="14100"/>
        <pc:sldMkLst>
          <pc:docMk/>
          <pc:sldMk cId="1041184557" sldId="295"/>
        </pc:sldMkLst>
        <pc:spChg chg="add del mod">
          <ac:chgData name="Noor,Ayaz" userId="7cf625e6-36b6-4e30-acf8-1c16eb40c4b2" providerId="ADAL" clId="{8D8C9B35-49B4-403E-80C1-E6F032E27505}" dt="2024-01-30T14:19:57.736" v="10752" actId="478"/>
          <ac:spMkLst>
            <pc:docMk/>
            <pc:sldMk cId="1041184557" sldId="295"/>
            <ac:spMk id="3" creationId="{4E33503B-69E0-4B9B-143B-1A7E0BE5FA3A}"/>
          </ac:spMkLst>
        </pc:spChg>
        <pc:spChg chg="add mod">
          <ac:chgData name="Noor,Ayaz" userId="7cf625e6-36b6-4e30-acf8-1c16eb40c4b2" providerId="ADAL" clId="{8D8C9B35-49B4-403E-80C1-E6F032E27505}" dt="2024-01-30T14:20:04.110" v="10755"/>
          <ac:spMkLst>
            <pc:docMk/>
            <pc:sldMk cId="1041184557" sldId="295"/>
            <ac:spMk id="4" creationId="{97CF1AF8-DF45-2CEB-F67C-06FAFA7A3264}"/>
          </ac:spMkLst>
        </pc:spChg>
        <pc:spChg chg="mod">
          <ac:chgData name="Noor,Ayaz" userId="7cf625e6-36b6-4e30-acf8-1c16eb40c4b2" providerId="ADAL" clId="{8D8C9B35-49B4-403E-80C1-E6F032E27505}" dt="2024-01-30T14:20:21.603" v="10758" actId="14100"/>
          <ac:spMkLst>
            <pc:docMk/>
            <pc:sldMk cId="1041184557" sldId="295"/>
            <ac:spMk id="6" creationId="{32294C0C-F757-F661-A1AE-9723C9871375}"/>
          </ac:spMkLst>
        </pc:spChg>
        <pc:spChg chg="mod">
          <ac:chgData name="Noor,Ayaz" userId="7cf625e6-36b6-4e30-acf8-1c16eb40c4b2" providerId="ADAL" clId="{8D8C9B35-49B4-403E-80C1-E6F032E27505}" dt="2024-01-30T14:20:04.110" v="10755"/>
          <ac:spMkLst>
            <pc:docMk/>
            <pc:sldMk cId="1041184557" sldId="295"/>
            <ac:spMk id="8" creationId="{8D8E0098-1C96-C8A5-89B3-6ACB3BACB492}"/>
          </ac:spMkLst>
        </pc:spChg>
        <pc:spChg chg="add mod ord">
          <ac:chgData name="Noor,Ayaz" userId="7cf625e6-36b6-4e30-acf8-1c16eb40c4b2" providerId="ADAL" clId="{8D8C9B35-49B4-403E-80C1-E6F032E27505}" dt="2024-01-29T17:55:33.738" v="4283" actId="164"/>
          <ac:spMkLst>
            <pc:docMk/>
            <pc:sldMk cId="1041184557" sldId="295"/>
            <ac:spMk id="10" creationId="{F6491BC7-2649-8654-BD6D-229EE59A76E5}"/>
          </ac:spMkLst>
        </pc:spChg>
        <pc:spChg chg="add mod ord">
          <ac:chgData name="Noor,Ayaz" userId="7cf625e6-36b6-4e30-acf8-1c16eb40c4b2" providerId="ADAL" clId="{8D8C9B35-49B4-403E-80C1-E6F032E27505}" dt="2024-01-29T17:55:37.692" v="4284" actId="164"/>
          <ac:spMkLst>
            <pc:docMk/>
            <pc:sldMk cId="1041184557" sldId="295"/>
            <ac:spMk id="11" creationId="{07612F08-56DC-D3C1-C669-12EF5389C751}"/>
          </ac:spMkLst>
        </pc:spChg>
        <pc:spChg chg="mod">
          <ac:chgData name="Noor,Ayaz" userId="7cf625e6-36b6-4e30-acf8-1c16eb40c4b2" providerId="ADAL" clId="{8D8C9B35-49B4-403E-80C1-E6F032E27505}" dt="2024-01-30T14:20:04.110" v="10755"/>
          <ac:spMkLst>
            <pc:docMk/>
            <pc:sldMk cId="1041184557" sldId="295"/>
            <ac:spMk id="12" creationId="{7CA4C387-439D-2343-705A-83AC898C9E88}"/>
          </ac:spMkLst>
        </pc:spChg>
        <pc:spChg chg="del">
          <ac:chgData name="Noor,Ayaz" userId="7cf625e6-36b6-4e30-acf8-1c16eb40c4b2" providerId="ADAL" clId="{8D8C9B35-49B4-403E-80C1-E6F032E27505}" dt="2024-01-30T14:20:01.921" v="10753" actId="478"/>
          <ac:spMkLst>
            <pc:docMk/>
            <pc:sldMk cId="1041184557" sldId="295"/>
            <ac:spMk id="13" creationId="{23836CCE-6881-3F2E-668C-E18D7B9B4B60}"/>
          </ac:spMkLst>
        </pc:spChg>
        <pc:spChg chg="del">
          <ac:chgData name="Noor,Ayaz" userId="7cf625e6-36b6-4e30-acf8-1c16eb40c4b2" providerId="ADAL" clId="{8D8C9B35-49B4-403E-80C1-E6F032E27505}" dt="2024-01-30T14:20:02.464" v="10754" actId="478"/>
          <ac:spMkLst>
            <pc:docMk/>
            <pc:sldMk cId="1041184557" sldId="295"/>
            <ac:spMk id="14" creationId="{5EB224DC-7B2F-179E-D104-4FBE1A1E8D03}"/>
          </ac:spMkLst>
        </pc:spChg>
        <pc:spChg chg="mod">
          <ac:chgData name="Noor,Ayaz" userId="7cf625e6-36b6-4e30-acf8-1c16eb40c4b2" providerId="ADAL" clId="{8D8C9B35-49B4-403E-80C1-E6F032E27505}" dt="2024-01-30T14:20:04.110" v="10755"/>
          <ac:spMkLst>
            <pc:docMk/>
            <pc:sldMk cId="1041184557" sldId="295"/>
            <ac:spMk id="16" creationId="{9125119A-EAC6-18EC-EC67-55D7C2114F16}"/>
          </ac:spMkLst>
        </pc:spChg>
        <pc:spChg chg="add mod">
          <ac:chgData name="Noor,Ayaz" userId="7cf625e6-36b6-4e30-acf8-1c16eb40c4b2" providerId="ADAL" clId="{8D8C9B35-49B4-403E-80C1-E6F032E27505}" dt="2024-01-29T17:57:56.158" v="4337" actId="14100"/>
          <ac:spMkLst>
            <pc:docMk/>
            <pc:sldMk cId="1041184557" sldId="295"/>
            <ac:spMk id="19" creationId="{8E2F14DD-072B-5F37-AA19-D8E29ACDA8BF}"/>
          </ac:spMkLst>
        </pc:spChg>
        <pc:spChg chg="add mod">
          <ac:chgData name="Noor,Ayaz" userId="7cf625e6-36b6-4e30-acf8-1c16eb40c4b2" providerId="ADAL" clId="{8D8C9B35-49B4-403E-80C1-E6F032E27505}" dt="2024-01-29T17:58:20.688" v="4375" actId="20577"/>
          <ac:spMkLst>
            <pc:docMk/>
            <pc:sldMk cId="1041184557" sldId="295"/>
            <ac:spMk id="20" creationId="{F79A06CB-1F2D-E153-F9CF-52A11A0D9D47}"/>
          </ac:spMkLst>
        </pc:spChg>
        <pc:spChg chg="del mod">
          <ac:chgData name="Noor,Ayaz" userId="7cf625e6-36b6-4e30-acf8-1c16eb40c4b2" providerId="ADAL" clId="{8D8C9B35-49B4-403E-80C1-E6F032E27505}" dt="2024-01-29T17:55:58.034" v="4302" actId="478"/>
          <ac:spMkLst>
            <pc:docMk/>
            <pc:sldMk cId="1041184557" sldId="295"/>
            <ac:spMk id="21" creationId="{56C1BE18-D29A-FC52-C6BE-2BB09F80E114}"/>
          </ac:spMkLst>
        </pc:spChg>
        <pc:spChg chg="mod">
          <ac:chgData name="Noor,Ayaz" userId="7cf625e6-36b6-4e30-acf8-1c16eb40c4b2" providerId="ADAL" clId="{8D8C9B35-49B4-403E-80C1-E6F032E27505}" dt="2024-01-30T14:20:04.110" v="10755"/>
          <ac:spMkLst>
            <pc:docMk/>
            <pc:sldMk cId="1041184557" sldId="295"/>
            <ac:spMk id="21" creationId="{69C7F006-77D4-A3F8-0C80-7130E1DB1FDE}"/>
          </ac:spMkLst>
        </pc:spChg>
        <pc:spChg chg="del">
          <ac:chgData name="Noor,Ayaz" userId="7cf625e6-36b6-4e30-acf8-1c16eb40c4b2" providerId="ADAL" clId="{8D8C9B35-49B4-403E-80C1-E6F032E27505}" dt="2024-01-29T17:55:59.676" v="4303" actId="478"/>
          <ac:spMkLst>
            <pc:docMk/>
            <pc:sldMk cId="1041184557" sldId="295"/>
            <ac:spMk id="22" creationId="{604619BC-7F8D-E794-7885-239B511764CD}"/>
          </ac:spMkLst>
        </pc:spChg>
        <pc:spChg chg="del">
          <ac:chgData name="Noor,Ayaz" userId="7cf625e6-36b6-4e30-acf8-1c16eb40c4b2" providerId="ADAL" clId="{8D8C9B35-49B4-403E-80C1-E6F032E27505}" dt="2024-01-29T17:51:52.418" v="4249" actId="478"/>
          <ac:spMkLst>
            <pc:docMk/>
            <pc:sldMk cId="1041184557" sldId="295"/>
            <ac:spMk id="24" creationId="{8A1101BF-F0AA-CCDE-A0D3-AC068F4CF9A0}"/>
          </ac:spMkLst>
        </pc:spChg>
        <pc:spChg chg="del mod">
          <ac:chgData name="Noor,Ayaz" userId="7cf625e6-36b6-4e30-acf8-1c16eb40c4b2" providerId="ADAL" clId="{8D8C9B35-49B4-403E-80C1-E6F032E27505}" dt="2024-01-30T14:19:53.129" v="10751" actId="478"/>
          <ac:spMkLst>
            <pc:docMk/>
            <pc:sldMk cId="1041184557" sldId="295"/>
            <ac:spMk id="30" creationId="{401FB0C4-43D7-9EA8-194E-0542C116E27E}"/>
          </ac:spMkLst>
        </pc:spChg>
        <pc:grpChg chg="del">
          <ac:chgData name="Noor,Ayaz" userId="7cf625e6-36b6-4e30-acf8-1c16eb40c4b2" providerId="ADAL" clId="{8D8C9B35-49B4-403E-80C1-E6F032E27505}" dt="2024-01-29T17:51:53.406" v="4250" actId="478"/>
          <ac:grpSpMkLst>
            <pc:docMk/>
            <pc:sldMk cId="1041184557" sldId="295"/>
            <ac:grpSpMk id="2" creationId="{F05F763B-CD94-7D05-DBB0-6280B734EB06}"/>
          </ac:grpSpMkLst>
        </pc:grpChg>
        <pc:grpChg chg="add mod">
          <ac:chgData name="Noor,Ayaz" userId="7cf625e6-36b6-4e30-acf8-1c16eb40c4b2" providerId="ADAL" clId="{8D8C9B35-49B4-403E-80C1-E6F032E27505}" dt="2024-01-30T14:20:04.110" v="10755"/>
          <ac:grpSpMkLst>
            <pc:docMk/>
            <pc:sldMk cId="1041184557" sldId="295"/>
            <ac:grpSpMk id="5" creationId="{88F9790B-7731-0DC7-47B5-9A7C44F64FAC}"/>
          </ac:grpSpMkLst>
        </pc:grpChg>
        <pc:grpChg chg="add mod">
          <ac:chgData name="Noor,Ayaz" userId="7cf625e6-36b6-4e30-acf8-1c16eb40c4b2" providerId="ADAL" clId="{8D8C9B35-49B4-403E-80C1-E6F032E27505}" dt="2024-01-30T14:20:04.110" v="10755"/>
          <ac:grpSpMkLst>
            <pc:docMk/>
            <pc:sldMk cId="1041184557" sldId="295"/>
            <ac:grpSpMk id="15" creationId="{07BA4224-2B3D-D882-40AC-4E8B74BA3087}"/>
          </ac:grpSpMkLst>
        </pc:grpChg>
        <pc:grpChg chg="del">
          <ac:chgData name="Noor,Ayaz" userId="7cf625e6-36b6-4e30-acf8-1c16eb40c4b2" providerId="ADAL" clId="{8D8C9B35-49B4-403E-80C1-E6F032E27505}" dt="2024-01-29T17:51:52.418" v="4249" actId="478"/>
          <ac:grpSpMkLst>
            <pc:docMk/>
            <pc:sldMk cId="1041184557" sldId="295"/>
            <ac:grpSpMk id="16" creationId="{CB7B41C3-656B-589C-78CE-CFE95624DA15}"/>
          </ac:grpSpMkLst>
        </pc:grpChg>
        <pc:grpChg chg="add mod">
          <ac:chgData name="Noor,Ayaz" userId="7cf625e6-36b6-4e30-acf8-1c16eb40c4b2" providerId="ADAL" clId="{8D8C9B35-49B4-403E-80C1-E6F032E27505}" dt="2024-01-29T17:56:34.433" v="4310" actId="1076"/>
          <ac:grpSpMkLst>
            <pc:docMk/>
            <pc:sldMk cId="1041184557" sldId="295"/>
            <ac:grpSpMk id="17" creationId="{4B837F22-C159-8F53-4A8D-885E15D49071}"/>
          </ac:grpSpMkLst>
        </pc:grpChg>
        <pc:grpChg chg="add mod">
          <ac:chgData name="Noor,Ayaz" userId="7cf625e6-36b6-4e30-acf8-1c16eb40c4b2" providerId="ADAL" clId="{8D8C9B35-49B4-403E-80C1-E6F032E27505}" dt="2024-01-29T17:56:34.433" v="4310" actId="1076"/>
          <ac:grpSpMkLst>
            <pc:docMk/>
            <pc:sldMk cId="1041184557" sldId="295"/>
            <ac:grpSpMk id="18" creationId="{2E064964-5DE1-E37E-435F-BD153232CDF6}"/>
          </ac:grpSpMkLst>
        </pc:grpChg>
        <pc:picChg chg="add mod">
          <ac:chgData name="Noor,Ayaz" userId="7cf625e6-36b6-4e30-acf8-1c16eb40c4b2" providerId="ADAL" clId="{8D8C9B35-49B4-403E-80C1-E6F032E27505}" dt="2024-01-29T17:55:33.738" v="4283" actId="164"/>
          <ac:picMkLst>
            <pc:docMk/>
            <pc:sldMk cId="1041184557" sldId="295"/>
            <ac:picMk id="7" creationId="{8CDAD1D5-D2A0-FB11-30F1-D7968965E749}"/>
          </ac:picMkLst>
        </pc:picChg>
        <pc:picChg chg="add mod">
          <ac:chgData name="Noor,Ayaz" userId="7cf625e6-36b6-4e30-acf8-1c16eb40c4b2" providerId="ADAL" clId="{8D8C9B35-49B4-403E-80C1-E6F032E27505}" dt="2024-01-29T17:55:37.692" v="4284" actId="164"/>
          <ac:picMkLst>
            <pc:docMk/>
            <pc:sldMk cId="1041184557" sldId="295"/>
            <ac:picMk id="9" creationId="{711457EE-4023-A501-32FB-4A63581339D4}"/>
          </ac:picMkLst>
        </pc:picChg>
      </pc:sldChg>
      <pc:sldChg chg="addSp delSp modSp mod">
        <pc:chgData name="Noor,Ayaz" userId="7cf625e6-36b6-4e30-acf8-1c16eb40c4b2" providerId="ADAL" clId="{8D8C9B35-49B4-403E-80C1-E6F032E27505}" dt="2024-01-30T14:23:12.272" v="10795" actId="27636"/>
        <pc:sldMkLst>
          <pc:docMk/>
          <pc:sldMk cId="2785626251" sldId="296"/>
        </pc:sldMkLst>
        <pc:spChg chg="add del mod">
          <ac:chgData name="Noor,Ayaz" userId="7cf625e6-36b6-4e30-acf8-1c16eb40c4b2" providerId="ADAL" clId="{8D8C9B35-49B4-403E-80C1-E6F032E27505}" dt="2024-01-30T14:22:38.414" v="10770" actId="478"/>
          <ac:spMkLst>
            <pc:docMk/>
            <pc:sldMk cId="2785626251" sldId="296"/>
            <ac:spMk id="5" creationId="{B899D8C8-B354-7811-1D35-AE28C67935D0}"/>
          </ac:spMkLst>
        </pc:spChg>
        <pc:spChg chg="del">
          <ac:chgData name="Noor,Ayaz" userId="7cf625e6-36b6-4e30-acf8-1c16eb40c4b2" providerId="ADAL" clId="{8D8C9B35-49B4-403E-80C1-E6F032E27505}" dt="2024-01-30T14:22:47.174" v="10774" actId="478"/>
          <ac:spMkLst>
            <pc:docMk/>
            <pc:sldMk cId="2785626251" sldId="296"/>
            <ac:spMk id="6" creationId="{32294C0C-F757-F661-A1AE-9723C9871375}"/>
          </ac:spMkLst>
        </pc:spChg>
        <pc:spChg chg="add mod">
          <ac:chgData name="Noor,Ayaz" userId="7cf625e6-36b6-4e30-acf8-1c16eb40c4b2" providerId="ADAL" clId="{8D8C9B35-49B4-403E-80C1-E6F032E27505}" dt="2024-01-30T14:22:43.505" v="10773"/>
          <ac:spMkLst>
            <pc:docMk/>
            <pc:sldMk cId="2785626251" sldId="296"/>
            <ac:spMk id="9" creationId="{C10FEB29-03E0-53DE-AD44-E8E0967EC5CD}"/>
          </ac:spMkLst>
        </pc:spChg>
        <pc:spChg chg="mod topLvl">
          <ac:chgData name="Noor,Ayaz" userId="7cf625e6-36b6-4e30-acf8-1c16eb40c4b2" providerId="ADAL" clId="{8D8C9B35-49B4-403E-80C1-E6F032E27505}" dt="2024-01-29T18:09:47.597" v="4437" actId="165"/>
          <ac:spMkLst>
            <pc:docMk/>
            <pc:sldMk cId="2785626251" sldId="296"/>
            <ac:spMk id="10" creationId="{F6491BC7-2649-8654-BD6D-229EE59A76E5}"/>
          </ac:spMkLst>
        </pc:spChg>
        <pc:spChg chg="mod topLvl">
          <ac:chgData name="Noor,Ayaz" userId="7cf625e6-36b6-4e30-acf8-1c16eb40c4b2" providerId="ADAL" clId="{8D8C9B35-49B4-403E-80C1-E6F032E27505}" dt="2024-01-29T18:08:47.602" v="4430" actId="164"/>
          <ac:spMkLst>
            <pc:docMk/>
            <pc:sldMk cId="2785626251" sldId="296"/>
            <ac:spMk id="11" creationId="{07612F08-56DC-D3C1-C669-12EF5389C751}"/>
          </ac:spMkLst>
        </pc:spChg>
        <pc:spChg chg="add mod">
          <ac:chgData name="Noor,Ayaz" userId="7cf625e6-36b6-4e30-acf8-1c16eb40c4b2" providerId="ADAL" clId="{8D8C9B35-49B4-403E-80C1-E6F032E27505}" dt="2024-01-29T18:11:13.237" v="4454" actId="207"/>
          <ac:spMkLst>
            <pc:docMk/>
            <pc:sldMk cId="2785626251" sldId="296"/>
            <ac:spMk id="12" creationId="{DEE5D482-33B5-C1CC-8543-A6599BCF06B6}"/>
          </ac:spMkLst>
        </pc:spChg>
        <pc:spChg chg="del">
          <ac:chgData name="Noor,Ayaz" userId="7cf625e6-36b6-4e30-acf8-1c16eb40c4b2" providerId="ADAL" clId="{8D8C9B35-49B4-403E-80C1-E6F032E27505}" dt="2024-01-30T14:22:40.103" v="10772" actId="478"/>
          <ac:spMkLst>
            <pc:docMk/>
            <pc:sldMk cId="2785626251" sldId="296"/>
            <ac:spMk id="13" creationId="{23836CCE-6881-3F2E-668C-E18D7B9B4B60}"/>
          </ac:spMkLst>
        </pc:spChg>
        <pc:spChg chg="del">
          <ac:chgData name="Noor,Ayaz" userId="7cf625e6-36b6-4e30-acf8-1c16eb40c4b2" providerId="ADAL" clId="{8D8C9B35-49B4-403E-80C1-E6F032E27505}" dt="2024-01-30T14:22:39.381" v="10771" actId="478"/>
          <ac:spMkLst>
            <pc:docMk/>
            <pc:sldMk cId="2785626251" sldId="296"/>
            <ac:spMk id="14" creationId="{5EB224DC-7B2F-179E-D104-4FBE1A1E8D03}"/>
          </ac:spMkLst>
        </pc:spChg>
        <pc:spChg chg="add mod">
          <ac:chgData name="Noor,Ayaz" userId="7cf625e6-36b6-4e30-acf8-1c16eb40c4b2" providerId="ADAL" clId="{8D8C9B35-49B4-403E-80C1-E6F032E27505}" dt="2024-01-29T18:11:33.975" v="4468" actId="27636"/>
          <ac:spMkLst>
            <pc:docMk/>
            <pc:sldMk cId="2785626251" sldId="296"/>
            <ac:spMk id="15" creationId="{2E125776-3DA4-12B2-61B1-1D88320244B3}"/>
          </ac:spMkLst>
        </pc:spChg>
        <pc:spChg chg="mod">
          <ac:chgData name="Noor,Ayaz" userId="7cf625e6-36b6-4e30-acf8-1c16eb40c4b2" providerId="ADAL" clId="{8D8C9B35-49B4-403E-80C1-E6F032E27505}" dt="2024-01-30T14:22:43.505" v="10773"/>
          <ac:spMkLst>
            <pc:docMk/>
            <pc:sldMk cId="2785626251" sldId="296"/>
            <ac:spMk id="17" creationId="{E19BC447-FA23-9010-905C-C2B4647648C3}"/>
          </ac:spMkLst>
        </pc:spChg>
        <pc:spChg chg="mod">
          <ac:chgData name="Noor,Ayaz" userId="7cf625e6-36b6-4e30-acf8-1c16eb40c4b2" providerId="ADAL" clId="{8D8C9B35-49B4-403E-80C1-E6F032E27505}" dt="2024-01-30T14:22:43.505" v="10773"/>
          <ac:spMkLst>
            <pc:docMk/>
            <pc:sldMk cId="2785626251" sldId="296"/>
            <ac:spMk id="18" creationId="{828299DD-CB02-AE22-D73B-454C05A242CC}"/>
          </ac:spMkLst>
        </pc:spChg>
        <pc:spChg chg="mod">
          <ac:chgData name="Noor,Ayaz" userId="7cf625e6-36b6-4e30-acf8-1c16eb40c4b2" providerId="ADAL" clId="{8D8C9B35-49B4-403E-80C1-E6F032E27505}" dt="2024-01-29T18:11:18.961" v="4455" actId="1076"/>
          <ac:spMkLst>
            <pc:docMk/>
            <pc:sldMk cId="2785626251" sldId="296"/>
            <ac:spMk id="19" creationId="{8E2F14DD-072B-5F37-AA19-D8E29ACDA8BF}"/>
          </ac:spMkLst>
        </pc:spChg>
        <pc:spChg chg="mod">
          <ac:chgData name="Noor,Ayaz" userId="7cf625e6-36b6-4e30-acf8-1c16eb40c4b2" providerId="ADAL" clId="{8D8C9B35-49B4-403E-80C1-E6F032E27505}" dt="2024-01-29T18:11:22.531" v="4456" actId="1076"/>
          <ac:spMkLst>
            <pc:docMk/>
            <pc:sldMk cId="2785626251" sldId="296"/>
            <ac:spMk id="20" creationId="{F79A06CB-1F2D-E153-F9CF-52A11A0D9D47}"/>
          </ac:spMkLst>
        </pc:spChg>
        <pc:spChg chg="mod">
          <ac:chgData name="Noor,Ayaz" userId="7cf625e6-36b6-4e30-acf8-1c16eb40c4b2" providerId="ADAL" clId="{8D8C9B35-49B4-403E-80C1-E6F032E27505}" dt="2024-01-30T14:22:43.505" v="10773"/>
          <ac:spMkLst>
            <pc:docMk/>
            <pc:sldMk cId="2785626251" sldId="296"/>
            <ac:spMk id="22" creationId="{73901F47-E43A-9243-717E-93B8E73F7BDA}"/>
          </ac:spMkLst>
        </pc:spChg>
        <pc:spChg chg="mod">
          <ac:chgData name="Noor,Ayaz" userId="7cf625e6-36b6-4e30-acf8-1c16eb40c4b2" providerId="ADAL" clId="{8D8C9B35-49B4-403E-80C1-E6F032E27505}" dt="2024-01-30T14:22:43.505" v="10773"/>
          <ac:spMkLst>
            <pc:docMk/>
            <pc:sldMk cId="2785626251" sldId="296"/>
            <ac:spMk id="23" creationId="{CBBC07C4-8B60-5887-E11C-B05D639C8339}"/>
          </ac:spMkLst>
        </pc:spChg>
        <pc:spChg chg="add del mod">
          <ac:chgData name="Noor,Ayaz" userId="7cf625e6-36b6-4e30-acf8-1c16eb40c4b2" providerId="ADAL" clId="{8D8C9B35-49B4-403E-80C1-E6F032E27505}" dt="2024-01-30T14:22:54.323" v="10775" actId="478"/>
          <ac:spMkLst>
            <pc:docMk/>
            <pc:sldMk cId="2785626251" sldId="296"/>
            <ac:spMk id="25" creationId="{80DEF1A4-C0A5-0EAE-5685-D84BCBC0F5B4}"/>
          </ac:spMkLst>
        </pc:spChg>
        <pc:spChg chg="add mod">
          <ac:chgData name="Noor,Ayaz" userId="7cf625e6-36b6-4e30-acf8-1c16eb40c4b2" providerId="ADAL" clId="{8D8C9B35-49B4-403E-80C1-E6F032E27505}" dt="2024-01-30T14:23:12.272" v="10795" actId="27636"/>
          <ac:spMkLst>
            <pc:docMk/>
            <pc:sldMk cId="2785626251" sldId="296"/>
            <ac:spMk id="26" creationId="{F87BB0F1-4DC0-CDD7-EC8B-895E6451D852}"/>
          </ac:spMkLst>
        </pc:spChg>
        <pc:spChg chg="del">
          <ac:chgData name="Noor,Ayaz" userId="7cf625e6-36b6-4e30-acf8-1c16eb40c4b2" providerId="ADAL" clId="{8D8C9B35-49B4-403E-80C1-E6F032E27505}" dt="2024-01-30T14:22:36.369" v="10769" actId="478"/>
          <ac:spMkLst>
            <pc:docMk/>
            <pc:sldMk cId="2785626251" sldId="296"/>
            <ac:spMk id="30" creationId="{401FB0C4-43D7-9EA8-194E-0542C116E27E}"/>
          </ac:spMkLst>
        </pc:spChg>
        <pc:grpChg chg="add mod">
          <ac:chgData name="Noor,Ayaz" userId="7cf625e6-36b6-4e30-acf8-1c16eb40c4b2" providerId="ADAL" clId="{8D8C9B35-49B4-403E-80C1-E6F032E27505}" dt="2024-01-29T18:10:57.308" v="4453" actId="14100"/>
          <ac:grpSpMkLst>
            <pc:docMk/>
            <pc:sldMk cId="2785626251" sldId="296"/>
            <ac:grpSpMk id="4" creationId="{BE6B043B-46B6-B089-9025-BA7686448BBB}"/>
          </ac:grpSpMkLst>
        </pc:grpChg>
        <pc:grpChg chg="add mod">
          <ac:chgData name="Noor,Ayaz" userId="7cf625e6-36b6-4e30-acf8-1c16eb40c4b2" providerId="ADAL" clId="{8D8C9B35-49B4-403E-80C1-E6F032E27505}" dt="2024-01-30T14:22:43.505" v="10773"/>
          <ac:grpSpMkLst>
            <pc:docMk/>
            <pc:sldMk cId="2785626251" sldId="296"/>
            <ac:grpSpMk id="16" creationId="{074BFC28-EF8B-A580-4A64-D151909A1C8F}"/>
          </ac:grpSpMkLst>
        </pc:grpChg>
        <pc:grpChg chg="del mod">
          <ac:chgData name="Noor,Ayaz" userId="7cf625e6-36b6-4e30-acf8-1c16eb40c4b2" providerId="ADAL" clId="{8D8C9B35-49B4-403E-80C1-E6F032E27505}" dt="2024-01-29T18:09:47.597" v="4437" actId="165"/>
          <ac:grpSpMkLst>
            <pc:docMk/>
            <pc:sldMk cId="2785626251" sldId="296"/>
            <ac:grpSpMk id="17" creationId="{4B837F22-C159-8F53-4A8D-885E15D49071}"/>
          </ac:grpSpMkLst>
        </pc:grpChg>
        <pc:grpChg chg="del">
          <ac:chgData name="Noor,Ayaz" userId="7cf625e6-36b6-4e30-acf8-1c16eb40c4b2" providerId="ADAL" clId="{8D8C9B35-49B4-403E-80C1-E6F032E27505}" dt="2024-01-29T18:03:33.101" v="4376" actId="165"/>
          <ac:grpSpMkLst>
            <pc:docMk/>
            <pc:sldMk cId="2785626251" sldId="296"/>
            <ac:grpSpMk id="18" creationId="{2E064964-5DE1-E37E-435F-BD153232CDF6}"/>
          </ac:grpSpMkLst>
        </pc:grpChg>
        <pc:grpChg chg="add mod">
          <ac:chgData name="Noor,Ayaz" userId="7cf625e6-36b6-4e30-acf8-1c16eb40c4b2" providerId="ADAL" clId="{8D8C9B35-49B4-403E-80C1-E6F032E27505}" dt="2024-01-30T14:22:43.505" v="10773"/>
          <ac:grpSpMkLst>
            <pc:docMk/>
            <pc:sldMk cId="2785626251" sldId="296"/>
            <ac:grpSpMk id="21" creationId="{D976B770-8A80-4934-7018-EFD2E485EB08}"/>
          </ac:grpSpMkLst>
        </pc:grpChg>
        <pc:picChg chg="add mod">
          <ac:chgData name="Noor,Ayaz" userId="7cf625e6-36b6-4e30-acf8-1c16eb40c4b2" providerId="ADAL" clId="{8D8C9B35-49B4-403E-80C1-E6F032E27505}" dt="2024-01-29T18:08:47.602" v="4430" actId="164"/>
          <ac:picMkLst>
            <pc:docMk/>
            <pc:sldMk cId="2785626251" sldId="296"/>
            <ac:picMk id="3" creationId="{8A56F320-5A89-B0D4-0631-1183CA1A68E4}"/>
          </ac:picMkLst>
        </pc:picChg>
        <pc:picChg chg="mod topLvl">
          <ac:chgData name="Noor,Ayaz" userId="7cf625e6-36b6-4e30-acf8-1c16eb40c4b2" providerId="ADAL" clId="{8D8C9B35-49B4-403E-80C1-E6F032E27505}" dt="2024-01-29T18:09:47.597" v="4437" actId="165"/>
          <ac:picMkLst>
            <pc:docMk/>
            <pc:sldMk cId="2785626251" sldId="296"/>
            <ac:picMk id="7" creationId="{8CDAD1D5-D2A0-FB11-30F1-D7968965E749}"/>
          </ac:picMkLst>
        </pc:picChg>
        <pc:picChg chg="add mod ord">
          <ac:chgData name="Noor,Ayaz" userId="7cf625e6-36b6-4e30-acf8-1c16eb40c4b2" providerId="ADAL" clId="{8D8C9B35-49B4-403E-80C1-E6F032E27505}" dt="2024-01-29T18:10:37.895" v="4449" actId="1076"/>
          <ac:picMkLst>
            <pc:docMk/>
            <pc:sldMk cId="2785626251" sldId="296"/>
            <ac:picMk id="8" creationId="{3403F88C-227F-4672-3748-5F45191DF35D}"/>
          </ac:picMkLst>
        </pc:picChg>
        <pc:picChg chg="del mod topLvl">
          <ac:chgData name="Noor,Ayaz" userId="7cf625e6-36b6-4e30-acf8-1c16eb40c4b2" providerId="ADAL" clId="{8D8C9B35-49B4-403E-80C1-E6F032E27505}" dt="2024-01-29T18:03:36.621" v="4377" actId="478"/>
          <ac:picMkLst>
            <pc:docMk/>
            <pc:sldMk cId="2785626251" sldId="296"/>
            <ac:picMk id="9" creationId="{711457EE-4023-A501-32FB-4A63581339D4}"/>
          </ac:picMkLst>
        </pc:picChg>
      </pc:sldChg>
      <pc:sldChg chg="addSp delSp modSp del mod">
        <pc:chgData name="Noor,Ayaz" userId="7cf625e6-36b6-4e30-acf8-1c16eb40c4b2" providerId="ADAL" clId="{8D8C9B35-49B4-403E-80C1-E6F032E27505}" dt="2024-01-30T04:50:32.668" v="10494" actId="2696"/>
        <pc:sldMkLst>
          <pc:docMk/>
          <pc:sldMk cId="1880423702" sldId="297"/>
        </pc:sldMkLst>
        <pc:spChg chg="mod topLvl">
          <ac:chgData name="Noor,Ayaz" userId="7cf625e6-36b6-4e30-acf8-1c16eb40c4b2" providerId="ADAL" clId="{8D8C9B35-49B4-403E-80C1-E6F032E27505}" dt="2024-01-29T18:28:41.272" v="4605" actId="1076"/>
          <ac:spMkLst>
            <pc:docMk/>
            <pc:sldMk cId="1880423702" sldId="297"/>
            <ac:spMk id="4" creationId="{3EFD18AA-2790-B2FF-F82A-0AC63799F904}"/>
          </ac:spMkLst>
        </pc:spChg>
        <pc:spChg chg="del mod">
          <ac:chgData name="Noor,Ayaz" userId="7cf625e6-36b6-4e30-acf8-1c16eb40c4b2" providerId="ADAL" clId="{8D8C9B35-49B4-403E-80C1-E6F032E27505}" dt="2024-01-29T18:28:31.296" v="4601" actId="478"/>
          <ac:spMkLst>
            <pc:docMk/>
            <pc:sldMk cId="1880423702" sldId="297"/>
            <ac:spMk id="6" creationId="{32294C0C-F757-F661-A1AE-9723C9871375}"/>
          </ac:spMkLst>
        </pc:spChg>
        <pc:spChg chg="mod">
          <ac:chgData name="Noor,Ayaz" userId="7cf625e6-36b6-4e30-acf8-1c16eb40c4b2" providerId="ADAL" clId="{8D8C9B35-49B4-403E-80C1-E6F032E27505}" dt="2024-01-29T18:28:41.272" v="4605" actId="1076"/>
          <ac:spMkLst>
            <pc:docMk/>
            <pc:sldMk cId="1880423702" sldId="297"/>
            <ac:spMk id="7" creationId="{DFD509DC-F964-7944-59F2-79B239074D02}"/>
          </ac:spMkLst>
        </pc:spChg>
        <pc:spChg chg="add mod">
          <ac:chgData name="Noor,Ayaz" userId="7cf625e6-36b6-4e30-acf8-1c16eb40c4b2" providerId="ADAL" clId="{8D8C9B35-49B4-403E-80C1-E6F032E27505}" dt="2024-01-29T18:28:41.272" v="4605" actId="1076"/>
          <ac:spMkLst>
            <pc:docMk/>
            <pc:sldMk cId="1880423702" sldId="297"/>
            <ac:spMk id="11" creationId="{B0ED8995-9C85-657D-F332-0B7D765DC304}"/>
          </ac:spMkLst>
        </pc:spChg>
        <pc:spChg chg="mod topLvl">
          <ac:chgData name="Noor,Ayaz" userId="7cf625e6-36b6-4e30-acf8-1c16eb40c4b2" providerId="ADAL" clId="{8D8C9B35-49B4-403E-80C1-E6F032E27505}" dt="2024-01-29T18:28:41.272" v="4605" actId="1076"/>
          <ac:spMkLst>
            <pc:docMk/>
            <pc:sldMk cId="1880423702" sldId="297"/>
            <ac:spMk id="15" creationId="{A5C4C235-9558-1115-569C-FC23C9701742}"/>
          </ac:spMkLst>
        </pc:spChg>
        <pc:spChg chg="add del mod">
          <ac:chgData name="Noor,Ayaz" userId="7cf625e6-36b6-4e30-acf8-1c16eb40c4b2" providerId="ADAL" clId="{8D8C9B35-49B4-403E-80C1-E6F032E27505}" dt="2024-01-29T18:28:32.864" v="4602" actId="478"/>
          <ac:spMkLst>
            <pc:docMk/>
            <pc:sldMk cId="1880423702" sldId="297"/>
            <ac:spMk id="18" creationId="{1CA297F5-FA50-40F7-1F68-C80998A161F6}"/>
          </ac:spMkLst>
        </pc:spChg>
        <pc:spChg chg="del">
          <ac:chgData name="Noor,Ayaz" userId="7cf625e6-36b6-4e30-acf8-1c16eb40c4b2" providerId="ADAL" clId="{8D8C9B35-49B4-403E-80C1-E6F032E27505}" dt="2024-01-29T18:28:34.268" v="4603" actId="478"/>
          <ac:spMkLst>
            <pc:docMk/>
            <pc:sldMk cId="1880423702" sldId="297"/>
            <ac:spMk id="21" creationId="{56C1BE18-D29A-FC52-C6BE-2BB09F80E114}"/>
          </ac:spMkLst>
        </pc:spChg>
        <pc:spChg chg="del">
          <ac:chgData name="Noor,Ayaz" userId="7cf625e6-36b6-4e30-acf8-1c16eb40c4b2" providerId="ADAL" clId="{8D8C9B35-49B4-403E-80C1-E6F032E27505}" dt="2024-01-29T18:28:35.753" v="4604" actId="478"/>
          <ac:spMkLst>
            <pc:docMk/>
            <pc:sldMk cId="1880423702" sldId="297"/>
            <ac:spMk id="22" creationId="{604619BC-7F8D-E794-7885-239B511764CD}"/>
          </ac:spMkLst>
        </pc:spChg>
        <pc:spChg chg="del mod">
          <ac:chgData name="Noor,Ayaz" userId="7cf625e6-36b6-4e30-acf8-1c16eb40c4b2" providerId="ADAL" clId="{8D8C9B35-49B4-403E-80C1-E6F032E27505}" dt="2024-01-29T18:28:45.531" v="4606" actId="478"/>
          <ac:spMkLst>
            <pc:docMk/>
            <pc:sldMk cId="1880423702" sldId="297"/>
            <ac:spMk id="24" creationId="{8A1101BF-F0AA-CCDE-A0D3-AC068F4CF9A0}"/>
          </ac:spMkLst>
        </pc:spChg>
        <pc:grpChg chg="del">
          <ac:chgData name="Noor,Ayaz" userId="7cf625e6-36b6-4e30-acf8-1c16eb40c4b2" providerId="ADAL" clId="{8D8C9B35-49B4-403E-80C1-E6F032E27505}" dt="2024-01-29T18:26:03.283" v="4533" actId="165"/>
          <ac:grpSpMkLst>
            <pc:docMk/>
            <pc:sldMk cId="1880423702" sldId="297"/>
            <ac:grpSpMk id="5" creationId="{0BD57170-C3A4-884D-D957-DEC1FC415287}"/>
          </ac:grpSpMkLst>
        </pc:grpChg>
        <pc:grpChg chg="del">
          <ac:chgData name="Noor,Ayaz" userId="7cf625e6-36b6-4e30-acf8-1c16eb40c4b2" providerId="ADAL" clId="{8D8C9B35-49B4-403E-80C1-E6F032E27505}" dt="2024-01-29T18:25:04.587" v="4527" actId="165"/>
          <ac:grpSpMkLst>
            <pc:docMk/>
            <pc:sldMk cId="1880423702" sldId="297"/>
            <ac:grpSpMk id="16" creationId="{CB7B41C3-656B-589C-78CE-CFE95624DA15}"/>
          </ac:grpSpMkLst>
        </pc:grpChg>
        <pc:picChg chg="del mod topLvl">
          <ac:chgData name="Noor,Ayaz" userId="7cf625e6-36b6-4e30-acf8-1c16eb40c4b2" providerId="ADAL" clId="{8D8C9B35-49B4-403E-80C1-E6F032E27505}" dt="2024-01-29T18:26:05.258" v="4534" actId="478"/>
          <ac:picMkLst>
            <pc:docMk/>
            <pc:sldMk cId="1880423702" sldId="297"/>
            <ac:picMk id="3" creationId="{49B7D8C2-672E-25AB-301D-0444E2950EE2}"/>
          </ac:picMkLst>
        </pc:picChg>
        <pc:picChg chg="add mod">
          <ac:chgData name="Noor,Ayaz" userId="7cf625e6-36b6-4e30-acf8-1c16eb40c4b2" providerId="ADAL" clId="{8D8C9B35-49B4-403E-80C1-E6F032E27505}" dt="2024-01-29T18:28:41.272" v="4605" actId="1076"/>
          <ac:picMkLst>
            <pc:docMk/>
            <pc:sldMk cId="1880423702" sldId="297"/>
            <ac:picMk id="8" creationId="{A55E1201-05C1-9C94-F484-714D51D69030}"/>
          </ac:picMkLst>
        </pc:picChg>
        <pc:picChg chg="add mod">
          <ac:chgData name="Noor,Ayaz" userId="7cf625e6-36b6-4e30-acf8-1c16eb40c4b2" providerId="ADAL" clId="{8D8C9B35-49B4-403E-80C1-E6F032E27505}" dt="2024-01-29T18:28:41.272" v="4605" actId="1076"/>
          <ac:picMkLst>
            <pc:docMk/>
            <pc:sldMk cId="1880423702" sldId="297"/>
            <ac:picMk id="10" creationId="{3BA80FDA-062F-77AA-670E-76ABD83D1D97}"/>
          </ac:picMkLst>
        </pc:picChg>
        <pc:picChg chg="del mod topLvl">
          <ac:chgData name="Noor,Ayaz" userId="7cf625e6-36b6-4e30-acf8-1c16eb40c4b2" providerId="ADAL" clId="{8D8C9B35-49B4-403E-80C1-E6F032E27505}" dt="2024-01-29T18:25:06.691" v="4528" actId="478"/>
          <ac:picMkLst>
            <pc:docMk/>
            <pc:sldMk cId="1880423702" sldId="297"/>
            <ac:picMk id="12" creationId="{53DC4766-C57B-1562-7177-CB793CCEECB8}"/>
          </ac:picMkLst>
        </pc:picChg>
      </pc:sldChg>
      <pc:sldChg chg="addSp delSp modSp mod">
        <pc:chgData name="Noor,Ayaz" userId="7cf625e6-36b6-4e30-acf8-1c16eb40c4b2" providerId="ADAL" clId="{8D8C9B35-49B4-403E-80C1-E6F032E27505}" dt="2024-01-29T19:09:21.516" v="5200" actId="20577"/>
        <pc:sldMkLst>
          <pc:docMk/>
          <pc:sldMk cId="3841549313" sldId="298"/>
        </pc:sldMkLst>
        <pc:spChg chg="del">
          <ac:chgData name="Noor,Ayaz" userId="7cf625e6-36b6-4e30-acf8-1c16eb40c4b2" providerId="ADAL" clId="{8D8C9B35-49B4-403E-80C1-E6F032E27505}" dt="2024-01-29T18:53:28.629" v="4629" actId="478"/>
          <ac:spMkLst>
            <pc:docMk/>
            <pc:sldMk cId="3841549313" sldId="298"/>
            <ac:spMk id="4" creationId="{3EFD18AA-2790-B2FF-F82A-0AC63799F904}"/>
          </ac:spMkLst>
        </pc:spChg>
        <pc:spChg chg="del">
          <ac:chgData name="Noor,Ayaz" userId="7cf625e6-36b6-4e30-acf8-1c16eb40c4b2" providerId="ADAL" clId="{8D8C9B35-49B4-403E-80C1-E6F032E27505}" dt="2024-01-29T18:53:28.629" v="4629" actId="478"/>
          <ac:spMkLst>
            <pc:docMk/>
            <pc:sldMk cId="3841549313" sldId="298"/>
            <ac:spMk id="7" creationId="{DFD509DC-F964-7944-59F2-79B239074D02}"/>
          </ac:spMkLst>
        </pc:spChg>
        <pc:spChg chg="del">
          <ac:chgData name="Noor,Ayaz" userId="7cf625e6-36b6-4e30-acf8-1c16eb40c4b2" providerId="ADAL" clId="{8D8C9B35-49B4-403E-80C1-E6F032E27505}" dt="2024-01-29T18:53:29.920" v="4630" actId="478"/>
          <ac:spMkLst>
            <pc:docMk/>
            <pc:sldMk cId="3841549313" sldId="298"/>
            <ac:spMk id="11" creationId="{B0ED8995-9C85-657D-F332-0B7D765DC304}"/>
          </ac:spMkLst>
        </pc:spChg>
        <pc:spChg chg="del">
          <ac:chgData name="Noor,Ayaz" userId="7cf625e6-36b6-4e30-acf8-1c16eb40c4b2" providerId="ADAL" clId="{8D8C9B35-49B4-403E-80C1-E6F032E27505}" dt="2024-01-29T18:53:25.670" v="4627" actId="478"/>
          <ac:spMkLst>
            <pc:docMk/>
            <pc:sldMk cId="3841549313" sldId="298"/>
            <ac:spMk id="15" creationId="{A5C4C235-9558-1115-569C-FC23C9701742}"/>
          </ac:spMkLst>
        </pc:spChg>
        <pc:spChg chg="mod">
          <ac:chgData name="Noor,Ayaz" userId="7cf625e6-36b6-4e30-acf8-1c16eb40c4b2" providerId="ADAL" clId="{8D8C9B35-49B4-403E-80C1-E6F032E27505}" dt="2024-01-29T18:53:15.451" v="4626" actId="27636"/>
          <ac:spMkLst>
            <pc:docMk/>
            <pc:sldMk cId="3841549313" sldId="298"/>
            <ac:spMk id="30" creationId="{401FB0C4-43D7-9EA8-194E-0542C116E27E}"/>
          </ac:spMkLst>
        </pc:spChg>
        <pc:graphicFrameChg chg="add mod modGraphic">
          <ac:chgData name="Noor,Ayaz" userId="7cf625e6-36b6-4e30-acf8-1c16eb40c4b2" providerId="ADAL" clId="{8D8C9B35-49B4-403E-80C1-E6F032E27505}" dt="2024-01-29T19:09:21.516" v="5200" actId="20577"/>
          <ac:graphicFrameMkLst>
            <pc:docMk/>
            <pc:sldMk cId="3841549313" sldId="298"/>
            <ac:graphicFrameMk id="2" creationId="{21E80208-AA11-49B3-4269-AE44012B88BE}"/>
          </ac:graphicFrameMkLst>
        </pc:graphicFrameChg>
        <pc:picChg chg="del">
          <ac:chgData name="Noor,Ayaz" userId="7cf625e6-36b6-4e30-acf8-1c16eb40c4b2" providerId="ADAL" clId="{8D8C9B35-49B4-403E-80C1-E6F032E27505}" dt="2024-01-29T18:53:26.979" v="4628" actId="478"/>
          <ac:picMkLst>
            <pc:docMk/>
            <pc:sldMk cId="3841549313" sldId="298"/>
            <ac:picMk id="8" creationId="{A55E1201-05C1-9C94-F484-714D51D69030}"/>
          </ac:picMkLst>
        </pc:picChg>
        <pc:picChg chg="del">
          <ac:chgData name="Noor,Ayaz" userId="7cf625e6-36b6-4e30-acf8-1c16eb40c4b2" providerId="ADAL" clId="{8D8C9B35-49B4-403E-80C1-E6F032E27505}" dt="2024-01-29T18:53:28.629" v="4629" actId="478"/>
          <ac:picMkLst>
            <pc:docMk/>
            <pc:sldMk cId="3841549313" sldId="298"/>
            <ac:picMk id="10" creationId="{3BA80FDA-062F-77AA-670E-76ABD83D1D97}"/>
          </ac:picMkLst>
        </pc:picChg>
      </pc:sldChg>
      <pc:sldChg chg="addSp delSp modSp mod">
        <pc:chgData name="Noor,Ayaz" userId="7cf625e6-36b6-4e30-acf8-1c16eb40c4b2" providerId="ADAL" clId="{8D8C9B35-49B4-403E-80C1-E6F032E27505}" dt="2024-01-31T02:23:39.404" v="11006" actId="20577"/>
        <pc:sldMkLst>
          <pc:docMk/>
          <pc:sldMk cId="2572162414" sldId="299"/>
        </pc:sldMkLst>
        <pc:spChg chg="add mod ord topLvl">
          <ac:chgData name="Noor,Ayaz" userId="7cf625e6-36b6-4e30-acf8-1c16eb40c4b2" providerId="ADAL" clId="{8D8C9B35-49B4-403E-80C1-E6F032E27505}" dt="2024-01-30T03:05:17.531" v="6457" actId="14100"/>
          <ac:spMkLst>
            <pc:docMk/>
            <pc:sldMk cId="2572162414" sldId="299"/>
            <ac:spMk id="4" creationId="{53EADD87-0CD3-FC4A-F204-93EB1B919779}"/>
          </ac:spMkLst>
        </pc:spChg>
        <pc:spChg chg="mod">
          <ac:chgData name="Noor,Ayaz" userId="7cf625e6-36b6-4e30-acf8-1c16eb40c4b2" providerId="ADAL" clId="{8D8C9B35-49B4-403E-80C1-E6F032E27505}" dt="2024-01-30T02:07:28.536" v="5318"/>
          <ac:spMkLst>
            <pc:docMk/>
            <pc:sldMk cId="2572162414" sldId="299"/>
            <ac:spMk id="11" creationId="{1FB72B40-355C-08A2-8707-892818CCFC03}"/>
          </ac:spMkLst>
        </pc:spChg>
        <pc:spChg chg="mod">
          <ac:chgData name="Noor,Ayaz" userId="7cf625e6-36b6-4e30-acf8-1c16eb40c4b2" providerId="ADAL" clId="{8D8C9B35-49B4-403E-80C1-E6F032E27505}" dt="2024-01-30T02:08:45.436" v="5329"/>
          <ac:spMkLst>
            <pc:docMk/>
            <pc:sldMk cId="2572162414" sldId="299"/>
            <ac:spMk id="16" creationId="{579F75F3-8575-F990-E8C3-96FACA4E92E8}"/>
          </ac:spMkLst>
        </pc:spChg>
        <pc:spChg chg="add mod">
          <ac:chgData name="Noor,Ayaz" userId="7cf625e6-36b6-4e30-acf8-1c16eb40c4b2" providerId="ADAL" clId="{8D8C9B35-49B4-403E-80C1-E6F032E27505}" dt="2024-01-31T02:23:39.404" v="11006" actId="20577"/>
          <ac:spMkLst>
            <pc:docMk/>
            <pc:sldMk cId="2572162414" sldId="299"/>
            <ac:spMk id="18" creationId="{98306715-0F3E-CEED-B16F-6A8F550D7EE5}"/>
          </ac:spMkLst>
        </pc:spChg>
        <pc:spChg chg="mod">
          <ac:chgData name="Noor,Ayaz" userId="7cf625e6-36b6-4e30-acf8-1c16eb40c4b2" providerId="ADAL" clId="{8D8C9B35-49B4-403E-80C1-E6F032E27505}" dt="2024-01-29T19:10:32.770" v="5216" actId="20577"/>
          <ac:spMkLst>
            <pc:docMk/>
            <pc:sldMk cId="2572162414" sldId="299"/>
            <ac:spMk id="30" creationId="{401FB0C4-43D7-9EA8-194E-0542C116E27E}"/>
          </ac:spMkLst>
        </pc:spChg>
        <pc:grpChg chg="add del mod">
          <ac:chgData name="Noor,Ayaz" userId="7cf625e6-36b6-4e30-acf8-1c16eb40c4b2" providerId="ADAL" clId="{8D8C9B35-49B4-403E-80C1-E6F032E27505}" dt="2024-01-30T02:02:29.219" v="5288" actId="165"/>
          <ac:grpSpMkLst>
            <pc:docMk/>
            <pc:sldMk cId="2572162414" sldId="299"/>
            <ac:grpSpMk id="5" creationId="{1E775B97-1A97-B76E-EA3A-569A28C3394E}"/>
          </ac:grpSpMkLst>
        </pc:grpChg>
        <pc:grpChg chg="add mod">
          <ac:chgData name="Noor,Ayaz" userId="7cf625e6-36b6-4e30-acf8-1c16eb40c4b2" providerId="ADAL" clId="{8D8C9B35-49B4-403E-80C1-E6F032E27505}" dt="2024-01-30T02:09:42.533" v="5338" actId="1076"/>
          <ac:grpSpMkLst>
            <pc:docMk/>
            <pc:sldMk cId="2572162414" sldId="299"/>
            <ac:grpSpMk id="10" creationId="{09541F77-69AA-C189-ACC0-830B633DFEA4}"/>
          </ac:grpSpMkLst>
        </pc:grpChg>
        <pc:grpChg chg="add mod">
          <ac:chgData name="Noor,Ayaz" userId="7cf625e6-36b6-4e30-acf8-1c16eb40c4b2" providerId="ADAL" clId="{8D8C9B35-49B4-403E-80C1-E6F032E27505}" dt="2024-01-30T03:05:17.531" v="6457" actId="14100"/>
          <ac:grpSpMkLst>
            <pc:docMk/>
            <pc:sldMk cId="2572162414" sldId="299"/>
            <ac:grpSpMk id="15" creationId="{3E557C73-9C7B-81B3-5304-ABF1DFB3C6C5}"/>
          </ac:grpSpMkLst>
        </pc:grpChg>
        <pc:graphicFrameChg chg="del">
          <ac:chgData name="Noor,Ayaz" userId="7cf625e6-36b6-4e30-acf8-1c16eb40c4b2" providerId="ADAL" clId="{8D8C9B35-49B4-403E-80C1-E6F032E27505}" dt="2024-01-29T19:11:41.803" v="5254" actId="478"/>
          <ac:graphicFrameMkLst>
            <pc:docMk/>
            <pc:sldMk cId="2572162414" sldId="299"/>
            <ac:graphicFrameMk id="2" creationId="{21E80208-AA11-49B3-4269-AE44012B88BE}"/>
          </ac:graphicFrameMkLst>
        </pc:graphicFrameChg>
        <pc:picChg chg="add del mod topLvl">
          <ac:chgData name="Noor,Ayaz" userId="7cf625e6-36b6-4e30-acf8-1c16eb40c4b2" providerId="ADAL" clId="{8D8C9B35-49B4-403E-80C1-E6F032E27505}" dt="2024-01-30T02:02:32.805" v="5289" actId="478"/>
          <ac:picMkLst>
            <pc:docMk/>
            <pc:sldMk cId="2572162414" sldId="299"/>
            <ac:picMk id="3" creationId="{2FFBA1D6-A5F5-625F-1826-BA6874C3C344}"/>
          </ac:picMkLst>
        </pc:picChg>
        <pc:picChg chg="add del mod">
          <ac:chgData name="Noor,Ayaz" userId="7cf625e6-36b6-4e30-acf8-1c16eb40c4b2" providerId="ADAL" clId="{8D8C9B35-49B4-403E-80C1-E6F032E27505}" dt="2024-01-30T02:02:46.921" v="5294" actId="478"/>
          <ac:picMkLst>
            <pc:docMk/>
            <pc:sldMk cId="2572162414" sldId="299"/>
            <ac:picMk id="7" creationId="{2E875A57-5764-AEC4-CCEA-B468A8C018A0}"/>
          </ac:picMkLst>
        </pc:picChg>
        <pc:picChg chg="add mod">
          <ac:chgData name="Noor,Ayaz" userId="7cf625e6-36b6-4e30-acf8-1c16eb40c4b2" providerId="ADAL" clId="{8D8C9B35-49B4-403E-80C1-E6F032E27505}" dt="2024-01-30T04:18:18.781" v="8801" actId="1076"/>
          <ac:picMkLst>
            <pc:docMk/>
            <pc:sldMk cId="2572162414" sldId="299"/>
            <ac:picMk id="9" creationId="{B8F665CF-7856-6012-0D46-675DF0D195B9}"/>
          </ac:picMkLst>
        </pc:picChg>
        <pc:picChg chg="mod">
          <ac:chgData name="Noor,Ayaz" userId="7cf625e6-36b6-4e30-acf8-1c16eb40c4b2" providerId="ADAL" clId="{8D8C9B35-49B4-403E-80C1-E6F032E27505}" dt="2024-01-30T02:07:28.536" v="5318"/>
          <ac:picMkLst>
            <pc:docMk/>
            <pc:sldMk cId="2572162414" sldId="299"/>
            <ac:picMk id="12" creationId="{C4FF9CD7-459C-B130-680F-8EBEA4BDA6DA}"/>
          </ac:picMkLst>
        </pc:picChg>
        <pc:picChg chg="mod">
          <ac:chgData name="Noor,Ayaz" userId="7cf625e6-36b6-4e30-acf8-1c16eb40c4b2" providerId="ADAL" clId="{8D8C9B35-49B4-403E-80C1-E6F032E27505}" dt="2024-01-30T02:08:45.436" v="5329"/>
          <ac:picMkLst>
            <pc:docMk/>
            <pc:sldMk cId="2572162414" sldId="299"/>
            <ac:picMk id="17" creationId="{FBE9408F-36CF-354A-4501-0C2508A8117F}"/>
          </ac:picMkLst>
        </pc:picChg>
      </pc:sldChg>
      <pc:sldChg chg="addSp delSp modSp mod">
        <pc:chgData name="Noor,Ayaz" userId="7cf625e6-36b6-4e30-acf8-1c16eb40c4b2" providerId="ADAL" clId="{8D8C9B35-49B4-403E-80C1-E6F032E27505}" dt="2024-01-30T03:23:02.950" v="7368" actId="14100"/>
        <pc:sldMkLst>
          <pc:docMk/>
          <pc:sldMk cId="1633032072" sldId="300"/>
        </pc:sldMkLst>
        <pc:spChg chg="add mod ord">
          <ac:chgData name="Noor,Ayaz" userId="7cf625e6-36b6-4e30-acf8-1c16eb40c4b2" providerId="ADAL" clId="{8D8C9B35-49B4-403E-80C1-E6F032E27505}" dt="2024-01-30T02:00:31.621" v="5264" actId="164"/>
          <ac:spMkLst>
            <pc:docMk/>
            <pc:sldMk cId="1633032072" sldId="300"/>
            <ac:spMk id="4" creationId="{1FB72B40-355C-08A2-8707-892818CCFC03}"/>
          </ac:spMkLst>
        </pc:spChg>
        <pc:spChg chg="add mod ord">
          <ac:chgData name="Noor,Ayaz" userId="7cf625e6-36b6-4e30-acf8-1c16eb40c4b2" providerId="ADAL" clId="{8D8C9B35-49B4-403E-80C1-E6F032E27505}" dt="2024-01-30T02:28:21.182" v="5414" actId="1076"/>
          <ac:spMkLst>
            <pc:docMk/>
            <pc:sldMk cId="1633032072" sldId="300"/>
            <ac:spMk id="8" creationId="{BFA03DC5-81B1-3573-D4A6-1B183AD76E5B}"/>
          </ac:spMkLst>
        </pc:spChg>
        <pc:spChg chg="add mod ord">
          <ac:chgData name="Noor,Ayaz" userId="7cf625e6-36b6-4e30-acf8-1c16eb40c4b2" providerId="ADAL" clId="{8D8C9B35-49B4-403E-80C1-E6F032E27505}" dt="2024-01-30T03:23:02.950" v="7368" actId="14100"/>
          <ac:spMkLst>
            <pc:docMk/>
            <pc:sldMk cId="1633032072" sldId="300"/>
            <ac:spMk id="11" creationId="{532A7D6A-8F8B-49AB-9FC1-B4D24B1FF6D2}"/>
          </ac:spMkLst>
        </pc:spChg>
        <pc:spChg chg="add mod">
          <ac:chgData name="Noor,Ayaz" userId="7cf625e6-36b6-4e30-acf8-1c16eb40c4b2" providerId="ADAL" clId="{8D8C9B35-49B4-403E-80C1-E6F032E27505}" dt="2024-01-30T03:22:36.215" v="7364" actId="20577"/>
          <ac:spMkLst>
            <pc:docMk/>
            <pc:sldMk cId="1633032072" sldId="300"/>
            <ac:spMk id="12" creationId="{BE57A2EB-8E76-8A0B-6B33-D6978D6C81EE}"/>
          </ac:spMkLst>
        </pc:spChg>
        <pc:spChg chg="mod">
          <ac:chgData name="Noor,Ayaz" userId="7cf625e6-36b6-4e30-acf8-1c16eb40c4b2" providerId="ADAL" clId="{8D8C9B35-49B4-403E-80C1-E6F032E27505}" dt="2024-01-30T03:22:58.082" v="7367" actId="14100"/>
          <ac:spMkLst>
            <pc:docMk/>
            <pc:sldMk cId="1633032072" sldId="300"/>
            <ac:spMk id="30" creationId="{401FB0C4-43D7-9EA8-194E-0542C116E27E}"/>
          </ac:spMkLst>
        </pc:spChg>
        <pc:grpChg chg="add del mod">
          <ac:chgData name="Noor,Ayaz" userId="7cf625e6-36b6-4e30-acf8-1c16eb40c4b2" providerId="ADAL" clId="{8D8C9B35-49B4-403E-80C1-E6F032E27505}" dt="2024-01-30T02:07:18.925" v="5316" actId="21"/>
          <ac:grpSpMkLst>
            <pc:docMk/>
            <pc:sldMk cId="1633032072" sldId="300"/>
            <ac:grpSpMk id="5" creationId="{09541F77-69AA-C189-ACC0-830B633DFEA4}"/>
          </ac:grpSpMkLst>
        </pc:grpChg>
        <pc:graphicFrameChg chg="del">
          <ac:chgData name="Noor,Ayaz" userId="7cf625e6-36b6-4e30-acf8-1c16eb40c4b2" providerId="ADAL" clId="{8D8C9B35-49B4-403E-80C1-E6F032E27505}" dt="2024-01-29T19:11:45.696" v="5255" actId="478"/>
          <ac:graphicFrameMkLst>
            <pc:docMk/>
            <pc:sldMk cId="1633032072" sldId="300"/>
            <ac:graphicFrameMk id="2" creationId="{21E80208-AA11-49B3-4269-AE44012B88BE}"/>
          </ac:graphicFrameMkLst>
        </pc:graphicFrameChg>
        <pc:picChg chg="add mod">
          <ac:chgData name="Noor,Ayaz" userId="7cf625e6-36b6-4e30-acf8-1c16eb40c4b2" providerId="ADAL" clId="{8D8C9B35-49B4-403E-80C1-E6F032E27505}" dt="2024-01-30T02:00:31.621" v="5264" actId="164"/>
          <ac:picMkLst>
            <pc:docMk/>
            <pc:sldMk cId="1633032072" sldId="300"/>
            <ac:picMk id="3" creationId="{C4FF9CD7-459C-B130-680F-8EBEA4BDA6DA}"/>
          </ac:picMkLst>
        </pc:picChg>
        <pc:picChg chg="add mod">
          <ac:chgData name="Noor,Ayaz" userId="7cf625e6-36b6-4e30-acf8-1c16eb40c4b2" providerId="ADAL" clId="{8D8C9B35-49B4-403E-80C1-E6F032E27505}" dt="2024-01-30T02:28:21.182" v="5414" actId="1076"/>
          <ac:picMkLst>
            <pc:docMk/>
            <pc:sldMk cId="1633032072" sldId="300"/>
            <ac:picMk id="7" creationId="{A444AAC8-A3BB-7329-A1F7-FC16346F2080}"/>
          </ac:picMkLst>
        </pc:picChg>
        <pc:picChg chg="add mod">
          <ac:chgData name="Noor,Ayaz" userId="7cf625e6-36b6-4e30-acf8-1c16eb40c4b2" providerId="ADAL" clId="{8D8C9B35-49B4-403E-80C1-E6F032E27505}" dt="2024-01-30T03:23:02.950" v="7368" actId="14100"/>
          <ac:picMkLst>
            <pc:docMk/>
            <pc:sldMk cId="1633032072" sldId="300"/>
            <ac:picMk id="10" creationId="{F9B6B533-E61E-F9A0-6BC6-542C97442015}"/>
          </ac:picMkLst>
        </pc:picChg>
      </pc:sldChg>
      <pc:sldChg chg="addSp delSp modSp mod">
        <pc:chgData name="Noor,Ayaz" userId="7cf625e6-36b6-4e30-acf8-1c16eb40c4b2" providerId="ADAL" clId="{8D8C9B35-49B4-403E-80C1-E6F032E27505}" dt="2024-01-30T03:56:43.079" v="8020" actId="20577"/>
        <pc:sldMkLst>
          <pc:docMk/>
          <pc:sldMk cId="2612421669" sldId="301"/>
        </pc:sldMkLst>
        <pc:spChg chg="add mod ord">
          <ac:chgData name="Noor,Ayaz" userId="7cf625e6-36b6-4e30-acf8-1c16eb40c4b2" providerId="ADAL" clId="{8D8C9B35-49B4-403E-80C1-E6F032E27505}" dt="2024-01-30T02:06:08.195" v="5315" actId="164"/>
          <ac:spMkLst>
            <pc:docMk/>
            <pc:sldMk cId="2612421669" sldId="301"/>
            <ac:spMk id="4" creationId="{579F75F3-8575-F990-E8C3-96FACA4E92E8}"/>
          </ac:spMkLst>
        </pc:spChg>
        <pc:spChg chg="add mod ord">
          <ac:chgData name="Noor,Ayaz" userId="7cf625e6-36b6-4e30-acf8-1c16eb40c4b2" providerId="ADAL" clId="{8D8C9B35-49B4-403E-80C1-E6F032E27505}" dt="2024-01-30T02:29:01.617" v="5420" actId="14100"/>
          <ac:spMkLst>
            <pc:docMk/>
            <pc:sldMk cId="2612421669" sldId="301"/>
            <ac:spMk id="8" creationId="{E9020DED-961F-358F-5701-9FCBC192CEEC}"/>
          </ac:spMkLst>
        </pc:spChg>
        <pc:spChg chg="add mod ord">
          <ac:chgData name="Noor,Ayaz" userId="7cf625e6-36b6-4e30-acf8-1c16eb40c4b2" providerId="ADAL" clId="{8D8C9B35-49B4-403E-80C1-E6F032E27505}" dt="2024-01-30T02:28:44.290" v="5417" actId="1076"/>
          <ac:spMkLst>
            <pc:docMk/>
            <pc:sldMk cId="2612421669" sldId="301"/>
            <ac:spMk id="11" creationId="{EE2126AD-2786-1C3C-3F55-E22CEB477825}"/>
          </ac:spMkLst>
        </pc:spChg>
        <pc:spChg chg="add mod">
          <ac:chgData name="Noor,Ayaz" userId="7cf625e6-36b6-4e30-acf8-1c16eb40c4b2" providerId="ADAL" clId="{8D8C9B35-49B4-403E-80C1-E6F032E27505}" dt="2024-01-30T03:56:43.079" v="8020" actId="20577"/>
          <ac:spMkLst>
            <pc:docMk/>
            <pc:sldMk cId="2612421669" sldId="301"/>
            <ac:spMk id="12" creationId="{5B25F0C3-16C2-C385-16A2-582FA2172BAA}"/>
          </ac:spMkLst>
        </pc:spChg>
        <pc:spChg chg="mod">
          <ac:chgData name="Noor,Ayaz" userId="7cf625e6-36b6-4e30-acf8-1c16eb40c4b2" providerId="ADAL" clId="{8D8C9B35-49B4-403E-80C1-E6F032E27505}" dt="2024-01-29T19:10:47.171" v="5249" actId="20577"/>
          <ac:spMkLst>
            <pc:docMk/>
            <pc:sldMk cId="2612421669" sldId="301"/>
            <ac:spMk id="30" creationId="{401FB0C4-43D7-9EA8-194E-0542C116E27E}"/>
          </ac:spMkLst>
        </pc:spChg>
        <pc:grpChg chg="add del mod">
          <ac:chgData name="Noor,Ayaz" userId="7cf625e6-36b6-4e30-acf8-1c16eb40c4b2" providerId="ADAL" clId="{8D8C9B35-49B4-403E-80C1-E6F032E27505}" dt="2024-01-30T02:08:43.117" v="5328" actId="21"/>
          <ac:grpSpMkLst>
            <pc:docMk/>
            <pc:sldMk cId="2612421669" sldId="301"/>
            <ac:grpSpMk id="5" creationId="{3E557C73-9C7B-81B3-5304-ABF1DFB3C6C5}"/>
          </ac:grpSpMkLst>
        </pc:grpChg>
        <pc:graphicFrameChg chg="del">
          <ac:chgData name="Noor,Ayaz" userId="7cf625e6-36b6-4e30-acf8-1c16eb40c4b2" providerId="ADAL" clId="{8D8C9B35-49B4-403E-80C1-E6F032E27505}" dt="2024-01-29T19:11:49.072" v="5256" actId="478"/>
          <ac:graphicFrameMkLst>
            <pc:docMk/>
            <pc:sldMk cId="2612421669" sldId="301"/>
            <ac:graphicFrameMk id="2" creationId="{21E80208-AA11-49B3-4269-AE44012B88BE}"/>
          </ac:graphicFrameMkLst>
        </pc:graphicFrameChg>
        <pc:picChg chg="add mod">
          <ac:chgData name="Noor,Ayaz" userId="7cf625e6-36b6-4e30-acf8-1c16eb40c4b2" providerId="ADAL" clId="{8D8C9B35-49B4-403E-80C1-E6F032E27505}" dt="2024-01-30T02:06:08.195" v="5315" actId="164"/>
          <ac:picMkLst>
            <pc:docMk/>
            <pc:sldMk cId="2612421669" sldId="301"/>
            <ac:picMk id="3" creationId="{FBE9408F-36CF-354A-4501-0C2508A8117F}"/>
          </ac:picMkLst>
        </pc:picChg>
        <pc:picChg chg="add mod">
          <ac:chgData name="Noor,Ayaz" userId="7cf625e6-36b6-4e30-acf8-1c16eb40c4b2" providerId="ADAL" clId="{8D8C9B35-49B4-403E-80C1-E6F032E27505}" dt="2024-01-30T02:29:12.664" v="5421" actId="1076"/>
          <ac:picMkLst>
            <pc:docMk/>
            <pc:sldMk cId="2612421669" sldId="301"/>
            <ac:picMk id="7" creationId="{0DA2B816-D0D7-A84D-E1A3-9DD1FEE812B9}"/>
          </ac:picMkLst>
        </pc:picChg>
        <pc:picChg chg="add mod">
          <ac:chgData name="Noor,Ayaz" userId="7cf625e6-36b6-4e30-acf8-1c16eb40c4b2" providerId="ADAL" clId="{8D8C9B35-49B4-403E-80C1-E6F032E27505}" dt="2024-01-30T02:28:44.290" v="5417" actId="1076"/>
          <ac:picMkLst>
            <pc:docMk/>
            <pc:sldMk cId="2612421669" sldId="301"/>
            <ac:picMk id="10" creationId="{35CBA2CA-CCFA-200A-DCE2-88901148C4AF}"/>
          </ac:picMkLst>
        </pc:picChg>
      </pc:sldChg>
      <pc:sldMasterChg chg="new del mod addSldLayout delSldLayout">
        <pc:chgData name="Noor,Ayaz" userId="7cf625e6-36b6-4e30-acf8-1c16eb40c4b2" providerId="ADAL" clId="{8D8C9B35-49B4-403E-80C1-E6F032E27505}" dt="2024-01-29T15:51:40.815" v="3687" actId="6938"/>
        <pc:sldMasterMkLst>
          <pc:docMk/>
          <pc:sldMasterMk cId="1184867923" sldId="2147483930"/>
        </pc:sldMasterMkLst>
        <pc:sldLayoutChg chg="new del replId">
          <pc:chgData name="Noor,Ayaz" userId="7cf625e6-36b6-4e30-acf8-1c16eb40c4b2" providerId="ADAL" clId="{8D8C9B35-49B4-403E-80C1-E6F032E27505}" dt="2024-01-29T15:51:40.815" v="3687" actId="6938"/>
          <pc:sldLayoutMkLst>
            <pc:docMk/>
            <pc:sldMasterMk cId="1184867923" sldId="2147483930"/>
            <pc:sldLayoutMk cId="2346702325" sldId="2147483931"/>
          </pc:sldLayoutMkLst>
        </pc:sldLayoutChg>
        <pc:sldLayoutChg chg="new del replId">
          <pc:chgData name="Noor,Ayaz" userId="7cf625e6-36b6-4e30-acf8-1c16eb40c4b2" providerId="ADAL" clId="{8D8C9B35-49B4-403E-80C1-E6F032E27505}" dt="2024-01-29T15:51:40.815" v="3687" actId="6938"/>
          <pc:sldLayoutMkLst>
            <pc:docMk/>
            <pc:sldMasterMk cId="1184867923" sldId="2147483930"/>
            <pc:sldLayoutMk cId="3496711190" sldId="2147483932"/>
          </pc:sldLayoutMkLst>
        </pc:sldLayoutChg>
        <pc:sldLayoutChg chg="new del replId">
          <pc:chgData name="Noor,Ayaz" userId="7cf625e6-36b6-4e30-acf8-1c16eb40c4b2" providerId="ADAL" clId="{8D8C9B35-49B4-403E-80C1-E6F032E27505}" dt="2024-01-29T15:51:40.815" v="3687" actId="6938"/>
          <pc:sldLayoutMkLst>
            <pc:docMk/>
            <pc:sldMasterMk cId="1184867923" sldId="2147483930"/>
            <pc:sldLayoutMk cId="22516688" sldId="2147483933"/>
          </pc:sldLayoutMkLst>
        </pc:sldLayoutChg>
        <pc:sldLayoutChg chg="new del replId">
          <pc:chgData name="Noor,Ayaz" userId="7cf625e6-36b6-4e30-acf8-1c16eb40c4b2" providerId="ADAL" clId="{8D8C9B35-49B4-403E-80C1-E6F032E27505}" dt="2024-01-29T15:51:40.815" v="3687" actId="6938"/>
          <pc:sldLayoutMkLst>
            <pc:docMk/>
            <pc:sldMasterMk cId="1184867923" sldId="2147483930"/>
            <pc:sldLayoutMk cId="3857890532" sldId="2147483934"/>
          </pc:sldLayoutMkLst>
        </pc:sldLayoutChg>
        <pc:sldLayoutChg chg="new del replId">
          <pc:chgData name="Noor,Ayaz" userId="7cf625e6-36b6-4e30-acf8-1c16eb40c4b2" providerId="ADAL" clId="{8D8C9B35-49B4-403E-80C1-E6F032E27505}" dt="2024-01-29T15:51:40.815" v="3687" actId="6938"/>
          <pc:sldLayoutMkLst>
            <pc:docMk/>
            <pc:sldMasterMk cId="1184867923" sldId="2147483930"/>
            <pc:sldLayoutMk cId="3590901061" sldId="2147483935"/>
          </pc:sldLayoutMkLst>
        </pc:sldLayoutChg>
        <pc:sldLayoutChg chg="new del replId">
          <pc:chgData name="Noor,Ayaz" userId="7cf625e6-36b6-4e30-acf8-1c16eb40c4b2" providerId="ADAL" clId="{8D8C9B35-49B4-403E-80C1-E6F032E27505}" dt="2024-01-29T15:51:40.815" v="3687" actId="6938"/>
          <pc:sldLayoutMkLst>
            <pc:docMk/>
            <pc:sldMasterMk cId="1184867923" sldId="2147483930"/>
            <pc:sldLayoutMk cId="2882879465" sldId="2147483936"/>
          </pc:sldLayoutMkLst>
        </pc:sldLayoutChg>
        <pc:sldLayoutChg chg="new del replId">
          <pc:chgData name="Noor,Ayaz" userId="7cf625e6-36b6-4e30-acf8-1c16eb40c4b2" providerId="ADAL" clId="{8D8C9B35-49B4-403E-80C1-E6F032E27505}" dt="2024-01-29T15:51:40.815" v="3687" actId="6938"/>
          <pc:sldLayoutMkLst>
            <pc:docMk/>
            <pc:sldMasterMk cId="1184867923" sldId="2147483930"/>
            <pc:sldLayoutMk cId="3215052956" sldId="2147483937"/>
          </pc:sldLayoutMkLst>
        </pc:sldLayoutChg>
        <pc:sldLayoutChg chg="new del replId">
          <pc:chgData name="Noor,Ayaz" userId="7cf625e6-36b6-4e30-acf8-1c16eb40c4b2" providerId="ADAL" clId="{8D8C9B35-49B4-403E-80C1-E6F032E27505}" dt="2024-01-29T15:51:40.815" v="3687" actId="6938"/>
          <pc:sldLayoutMkLst>
            <pc:docMk/>
            <pc:sldMasterMk cId="1184867923" sldId="2147483930"/>
            <pc:sldLayoutMk cId="1064910963" sldId="2147483938"/>
          </pc:sldLayoutMkLst>
        </pc:sldLayoutChg>
        <pc:sldLayoutChg chg="new del replId">
          <pc:chgData name="Noor,Ayaz" userId="7cf625e6-36b6-4e30-acf8-1c16eb40c4b2" providerId="ADAL" clId="{8D8C9B35-49B4-403E-80C1-E6F032E27505}" dt="2024-01-29T15:51:40.815" v="3687" actId="6938"/>
          <pc:sldLayoutMkLst>
            <pc:docMk/>
            <pc:sldMasterMk cId="1184867923" sldId="2147483930"/>
            <pc:sldLayoutMk cId="679511188" sldId="2147483939"/>
          </pc:sldLayoutMkLst>
        </pc:sldLayoutChg>
        <pc:sldLayoutChg chg="new del replId">
          <pc:chgData name="Noor,Ayaz" userId="7cf625e6-36b6-4e30-acf8-1c16eb40c4b2" providerId="ADAL" clId="{8D8C9B35-49B4-403E-80C1-E6F032E27505}" dt="2024-01-29T15:51:40.815" v="3687" actId="6938"/>
          <pc:sldLayoutMkLst>
            <pc:docMk/>
            <pc:sldMasterMk cId="1184867923" sldId="2147483930"/>
            <pc:sldLayoutMk cId="375196912" sldId="2147483940"/>
          </pc:sldLayoutMkLst>
        </pc:sldLayoutChg>
        <pc:sldLayoutChg chg="new del replId">
          <pc:chgData name="Noor,Ayaz" userId="7cf625e6-36b6-4e30-acf8-1c16eb40c4b2" providerId="ADAL" clId="{8D8C9B35-49B4-403E-80C1-E6F032E27505}" dt="2024-01-29T15:51:40.815" v="3687" actId="6938"/>
          <pc:sldLayoutMkLst>
            <pc:docMk/>
            <pc:sldMasterMk cId="1184867923" sldId="2147483930"/>
            <pc:sldLayoutMk cId="826060806" sldId="2147483941"/>
          </pc:sldLayoutMkLst>
        </pc:sldLayoutChg>
      </pc:sldMasterChg>
    </pc:docChg>
  </pc:docChgLst>
  <pc:docChgLst>
    <pc:chgData name="Man,Hok Yi" userId="S::hm565@drexel.edu::9f585303-93fb-4119-ac7d-19fe102fc7c3" providerId="AD" clId="Web-{EC7CF522-1899-4DE6-8BBA-78E77BB66262}"/>
    <pc:docChg chg="addSld delSld modSld addMainMaster delMainMaster">
      <pc:chgData name="Man,Hok Yi" userId="S::hm565@drexel.edu::9f585303-93fb-4119-ac7d-19fe102fc7c3" providerId="AD" clId="Web-{EC7CF522-1899-4DE6-8BBA-78E77BB66262}" dt="2024-01-28T20:33:27.623" v="30"/>
      <pc:docMkLst>
        <pc:docMk/>
      </pc:docMkLst>
      <pc:sldChg chg="addSp delSp modSp mod setBg modClrScheme delDesignElem chgLayout">
        <pc:chgData name="Man,Hok Yi" userId="S::hm565@drexel.edu::9f585303-93fb-4119-ac7d-19fe102fc7c3" providerId="AD" clId="Web-{EC7CF522-1899-4DE6-8BBA-78E77BB66262}" dt="2024-01-28T20:32:56.059" v="29"/>
        <pc:sldMkLst>
          <pc:docMk/>
          <pc:sldMk cId="109857222" sldId="256"/>
        </pc:sldMkLst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an,Hok Yi" userId="S::hm565@drexel.edu::9f585303-93fb-4119-ac7d-19fe102fc7c3" providerId="AD" clId="Web-{EC7CF522-1899-4DE6-8BBA-78E77BB66262}" dt="2024-01-28T20:21:51.472" v="8"/>
          <ac:spMkLst>
            <pc:docMk/>
            <pc:sldMk cId="109857222" sldId="256"/>
            <ac:spMk id="8" creationId="{6F5A5072-7B47-4D32-B52A-4EBBF590B8A5}"/>
          </ac:spMkLst>
        </pc:spChg>
        <pc:spChg chg="add del">
          <ac:chgData name="Man,Hok Yi" userId="S::hm565@drexel.edu::9f585303-93fb-4119-ac7d-19fe102fc7c3" providerId="AD" clId="Web-{EC7CF522-1899-4DE6-8BBA-78E77BB66262}" dt="2024-01-28T20:21:50.175" v="6"/>
          <ac:spMkLst>
            <pc:docMk/>
            <pc:sldMk cId="109857222" sldId="256"/>
            <ac:spMk id="9" creationId="{EB0222B5-B739-82A9-5CCC-C5585AE12A69}"/>
          </ac:spMkLst>
        </pc:spChg>
        <pc:spChg chg="add del">
          <ac:chgData name="Man,Hok Yi" userId="S::hm565@drexel.edu::9f585303-93fb-4119-ac7d-19fe102fc7c3" providerId="AD" clId="Web-{EC7CF522-1899-4DE6-8BBA-78E77BB66262}" dt="2024-01-28T20:21:51.472" v="8"/>
          <ac:spMkLst>
            <pc:docMk/>
            <pc:sldMk cId="109857222" sldId="256"/>
            <ac:spMk id="10" creationId="{9715DAF0-AE1B-46C9-8A6B-DB2AA05AB91D}"/>
          </ac:spMkLst>
        </pc:spChg>
        <pc:spChg chg="add del">
          <ac:chgData name="Man,Hok Yi" userId="S::hm565@drexel.edu::9f585303-93fb-4119-ac7d-19fe102fc7c3" providerId="AD" clId="Web-{EC7CF522-1899-4DE6-8BBA-78E77BB66262}" dt="2024-01-28T20:21:50.175" v="6"/>
          <ac:spMkLst>
            <pc:docMk/>
            <pc:sldMk cId="109857222" sldId="256"/>
            <ac:spMk id="11" creationId="{5BE23E75-E7E9-4D9F-6D25-5512363F8621}"/>
          </ac:spMkLst>
        </pc:spChg>
        <pc:spChg chg="add del">
          <ac:chgData name="Man,Hok Yi" userId="S::hm565@drexel.edu::9f585303-93fb-4119-ac7d-19fe102fc7c3" providerId="AD" clId="Web-{EC7CF522-1899-4DE6-8BBA-78E77BB66262}" dt="2024-01-28T20:21:51.472" v="8"/>
          <ac:spMkLst>
            <pc:docMk/>
            <pc:sldMk cId="109857222" sldId="256"/>
            <ac:spMk id="12" creationId="{6016219D-510E-4184-9090-6D5578A87BD1}"/>
          </ac:spMkLst>
        </pc:spChg>
        <pc:spChg chg="add del">
          <ac:chgData name="Man,Hok Yi" userId="S::hm565@drexel.edu::9f585303-93fb-4119-ac7d-19fe102fc7c3" providerId="AD" clId="Web-{EC7CF522-1899-4DE6-8BBA-78E77BB66262}" dt="2024-01-28T20:21:51.472" v="8"/>
          <ac:spMkLst>
            <pc:docMk/>
            <pc:sldMk cId="109857222" sldId="256"/>
            <ac:spMk id="14" creationId="{AFF4A713-7B75-4B21-90D7-5AB19547C728}"/>
          </ac:spMkLst>
        </pc:spChg>
        <pc:spChg chg="add del">
          <ac:chgData name="Man,Hok Yi" userId="S::hm565@drexel.edu::9f585303-93fb-4119-ac7d-19fe102fc7c3" providerId="AD" clId="Web-{EC7CF522-1899-4DE6-8BBA-78E77BB66262}" dt="2024-01-28T20:21:51.472" v="8"/>
          <ac:spMkLst>
            <pc:docMk/>
            <pc:sldMk cId="109857222" sldId="256"/>
            <ac:spMk id="16" creationId="{DC631C0B-6DA6-4E57-8231-CE32B3434A7E}"/>
          </ac:spMkLst>
        </pc:spChg>
        <pc:spChg chg="add del">
          <ac:chgData name="Man,Hok Yi" userId="S::hm565@drexel.edu::9f585303-93fb-4119-ac7d-19fe102fc7c3" providerId="AD" clId="Web-{EC7CF522-1899-4DE6-8BBA-78E77BB66262}" dt="2024-01-28T20:21:51.472" v="8"/>
          <ac:spMkLst>
            <pc:docMk/>
            <pc:sldMk cId="109857222" sldId="256"/>
            <ac:spMk id="18" creationId="{C29501E6-A978-4A61-9689-9085AF97A53A}"/>
          </ac:spMkLst>
        </pc:spChg>
        <pc:spChg chg="add del">
          <ac:chgData name="Man,Hok Yi" userId="S::hm565@drexel.edu::9f585303-93fb-4119-ac7d-19fe102fc7c3" providerId="AD" clId="Web-{EC7CF522-1899-4DE6-8BBA-78E77BB66262}" dt="2024-01-28T20:22:41.802" v="11"/>
          <ac:spMkLst>
            <pc:docMk/>
            <pc:sldMk cId="109857222" sldId="256"/>
            <ac:spMk id="21" creationId="{EB0222B5-B739-82A9-5CCC-C5585AE12A69}"/>
          </ac:spMkLst>
        </pc:spChg>
        <pc:spChg chg="add del">
          <ac:chgData name="Man,Hok Yi" userId="S::hm565@drexel.edu::9f585303-93fb-4119-ac7d-19fe102fc7c3" providerId="AD" clId="Web-{EC7CF522-1899-4DE6-8BBA-78E77BB66262}" dt="2024-01-28T20:22:41.802" v="11"/>
          <ac:spMkLst>
            <pc:docMk/>
            <pc:sldMk cId="109857222" sldId="256"/>
            <ac:spMk id="22" creationId="{5BE23E75-E7E9-4D9F-6D25-5512363F8621}"/>
          </ac:spMkLst>
        </pc:spChg>
        <pc:picChg chg="add del">
          <ac:chgData name="Man,Hok Yi" userId="S::hm565@drexel.edu::9f585303-93fb-4119-ac7d-19fe102fc7c3" providerId="AD" clId="Web-{EC7CF522-1899-4DE6-8BBA-78E77BB66262}" dt="2024-01-28T20:21:50.175" v="6"/>
          <ac:picMkLst>
            <pc:docMk/>
            <pc:sldMk cId="109857222" sldId="256"/>
            <ac:picMk id="5" creationId="{F276CB4B-7BED-E1E7-38ED-2606DDC94362}"/>
          </ac:picMkLst>
        </pc:picChg>
        <pc:picChg chg="add">
          <ac:chgData name="Man,Hok Yi" userId="S::hm565@drexel.edu::9f585303-93fb-4119-ac7d-19fe102fc7c3" providerId="AD" clId="Web-{EC7CF522-1899-4DE6-8BBA-78E77BB66262}" dt="2024-01-28T20:21:51.487" v="9"/>
          <ac:picMkLst>
            <pc:docMk/>
            <pc:sldMk cId="109857222" sldId="256"/>
            <ac:picMk id="20" creationId="{F276CB4B-7BED-E1E7-38ED-2606DDC94362}"/>
          </ac:picMkLst>
        </pc:picChg>
        <pc:cxnChg chg="add del">
          <ac:chgData name="Man,Hok Yi" userId="S::hm565@drexel.edu::9f585303-93fb-4119-ac7d-19fe102fc7c3" providerId="AD" clId="Web-{EC7CF522-1899-4DE6-8BBA-78E77BB66262}" dt="2024-01-28T20:21:50.175" v="6"/>
          <ac:cxnSpMkLst>
            <pc:docMk/>
            <pc:sldMk cId="109857222" sldId="256"/>
            <ac:cxnSpMk id="13" creationId="{61B115DB-65EB-3FC3-7284-CFDF4ADC60B6}"/>
          </ac:cxnSpMkLst>
        </pc:cxnChg>
        <pc:cxnChg chg="add del">
          <ac:chgData name="Man,Hok Yi" userId="S::hm565@drexel.edu::9f585303-93fb-4119-ac7d-19fe102fc7c3" providerId="AD" clId="Web-{EC7CF522-1899-4DE6-8BBA-78E77BB66262}" dt="2024-01-28T20:22:41.802" v="11"/>
          <ac:cxnSpMkLst>
            <pc:docMk/>
            <pc:sldMk cId="109857222" sldId="256"/>
            <ac:cxnSpMk id="23" creationId="{61B115DB-65EB-3FC3-7284-CFDF4ADC60B6}"/>
          </ac:cxnSpMkLst>
        </pc:cxnChg>
      </pc:sldChg>
      <pc:sldChg chg="addSp delSp modSp mod setBg modClrScheme delDesignElem chgLayout">
        <pc:chgData name="Man,Hok Yi" userId="S::hm565@drexel.edu::9f585303-93fb-4119-ac7d-19fe102fc7c3" providerId="AD" clId="Web-{EC7CF522-1899-4DE6-8BBA-78E77BB66262}" dt="2024-01-28T20:32:56.059" v="29"/>
        <pc:sldMkLst>
          <pc:docMk/>
          <pc:sldMk cId="2397075849" sldId="257"/>
        </pc:sldMkLst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2397075849" sldId="257"/>
            <ac:spMk id="2" creationId="{4D3FEA41-6E80-6962-37F3-C991673814A0}"/>
          </ac:spMkLst>
        </pc:spChg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2397075849" sldId="257"/>
            <ac:spMk id="3" creationId="{9A34F657-F733-C3CE-4BC7-5AA2E0570E2D}"/>
          </ac:spMkLst>
        </pc:spChg>
        <pc:spChg chg="add del">
          <ac:chgData name="Man,Hok Yi" userId="S::hm565@drexel.edu::9f585303-93fb-4119-ac7d-19fe102fc7c3" providerId="AD" clId="Web-{EC7CF522-1899-4DE6-8BBA-78E77BB66262}" dt="2024-01-28T20:22:41.802" v="11"/>
          <ac:spMkLst>
            <pc:docMk/>
            <pc:sldMk cId="2397075849" sldId="257"/>
            <ac:spMk id="8" creationId="{18873D23-2DCF-4B31-A009-95721C06E8E1}"/>
          </ac:spMkLst>
        </pc:spChg>
        <pc:spChg chg="add del">
          <ac:chgData name="Man,Hok Yi" userId="S::hm565@drexel.edu::9f585303-93fb-4119-ac7d-19fe102fc7c3" providerId="AD" clId="Web-{EC7CF522-1899-4DE6-8BBA-78E77BB66262}" dt="2024-01-28T20:22:41.802" v="11"/>
          <ac:spMkLst>
            <pc:docMk/>
            <pc:sldMk cId="2397075849" sldId="257"/>
            <ac:spMk id="10" creationId="{C13EF075-D4EF-4929-ADBC-91B27DA19955}"/>
          </ac:spMkLst>
        </pc:spChg>
        <pc:grpChg chg="add del">
          <ac:chgData name="Man,Hok Yi" userId="S::hm565@drexel.edu::9f585303-93fb-4119-ac7d-19fe102fc7c3" providerId="AD" clId="Web-{EC7CF522-1899-4DE6-8BBA-78E77BB66262}" dt="2024-01-28T20:22:41.802" v="11"/>
          <ac:grpSpMkLst>
            <pc:docMk/>
            <pc:sldMk cId="2397075849" sldId="257"/>
            <ac:grpSpMk id="12" creationId="{DAA26DFA-AAB2-4973-9C17-16D587C7B198}"/>
          </ac:grpSpMkLst>
        </pc:grpChg>
      </pc:sldChg>
      <pc:sldChg chg="modSp mod modClrScheme chgLayout">
        <pc:chgData name="Man,Hok Yi" userId="S::hm565@drexel.edu::9f585303-93fb-4119-ac7d-19fe102fc7c3" providerId="AD" clId="Web-{EC7CF522-1899-4DE6-8BBA-78E77BB66262}" dt="2024-01-28T20:32:56.059" v="29"/>
        <pc:sldMkLst>
          <pc:docMk/>
          <pc:sldMk cId="2969469873" sldId="258"/>
        </pc:sldMkLst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2969469873" sldId="258"/>
            <ac:spMk id="2" creationId="{D67A2FD2-E53B-E453-B07F-8C0748A0F758}"/>
          </ac:spMkLst>
        </pc:spChg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2969469873" sldId="258"/>
            <ac:spMk id="3" creationId="{2A2D3215-131F-EA37-B4D3-483AC91A7472}"/>
          </ac:spMkLst>
        </pc:spChg>
      </pc:sldChg>
      <pc:sldChg chg="modSp mod modClrScheme chgLayout">
        <pc:chgData name="Man,Hok Yi" userId="S::hm565@drexel.edu::9f585303-93fb-4119-ac7d-19fe102fc7c3" providerId="AD" clId="Web-{EC7CF522-1899-4DE6-8BBA-78E77BB66262}" dt="2024-01-28T20:32:56.059" v="29"/>
        <pc:sldMkLst>
          <pc:docMk/>
          <pc:sldMk cId="1171702265" sldId="259"/>
        </pc:sldMkLst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1171702265" sldId="259"/>
            <ac:spMk id="2" creationId="{24E0B7EC-A96D-1648-AD18-08880C1902F6}"/>
          </ac:spMkLst>
        </pc:spChg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1171702265" sldId="259"/>
            <ac:spMk id="3" creationId="{40301150-85CA-621B-5FE2-93257828B537}"/>
          </ac:spMkLst>
        </pc:spChg>
      </pc:sldChg>
      <pc:sldChg chg="modSp mod modClrScheme chgLayout">
        <pc:chgData name="Man,Hok Yi" userId="S::hm565@drexel.edu::9f585303-93fb-4119-ac7d-19fe102fc7c3" providerId="AD" clId="Web-{EC7CF522-1899-4DE6-8BBA-78E77BB66262}" dt="2024-01-28T20:32:56.059" v="29"/>
        <pc:sldMkLst>
          <pc:docMk/>
          <pc:sldMk cId="3426227320" sldId="260"/>
        </pc:sldMkLst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3426227320" sldId="260"/>
            <ac:spMk id="2" creationId="{C58538CF-3884-3E08-C5F7-DD3CF76B1029}"/>
          </ac:spMkLst>
        </pc:spChg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3426227320" sldId="260"/>
            <ac:spMk id="3" creationId="{B12291E2-4762-B168-72E9-C60152D873A6}"/>
          </ac:spMkLst>
        </pc:spChg>
      </pc:sldChg>
      <pc:sldChg chg="modSp mod modClrScheme chgLayout">
        <pc:chgData name="Man,Hok Yi" userId="S::hm565@drexel.edu::9f585303-93fb-4119-ac7d-19fe102fc7c3" providerId="AD" clId="Web-{EC7CF522-1899-4DE6-8BBA-78E77BB66262}" dt="2024-01-28T20:32:56.059" v="29"/>
        <pc:sldMkLst>
          <pc:docMk/>
          <pc:sldMk cId="2379871376" sldId="261"/>
        </pc:sldMkLst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2379871376" sldId="261"/>
            <ac:spMk id="2" creationId="{420616CE-D687-73D2-07E7-CE7A09669C52}"/>
          </ac:spMkLst>
        </pc:spChg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2379871376" sldId="261"/>
            <ac:spMk id="3" creationId="{3884C811-0B61-13DF-1004-ECE182B5770C}"/>
          </ac:spMkLst>
        </pc:spChg>
      </pc:sldChg>
      <pc:sldChg chg="modSp mod modClrScheme chgLayout">
        <pc:chgData name="Man,Hok Yi" userId="S::hm565@drexel.edu::9f585303-93fb-4119-ac7d-19fe102fc7c3" providerId="AD" clId="Web-{EC7CF522-1899-4DE6-8BBA-78E77BB66262}" dt="2024-01-28T20:32:56.059" v="29"/>
        <pc:sldMkLst>
          <pc:docMk/>
          <pc:sldMk cId="2774841454" sldId="262"/>
        </pc:sldMkLst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2774841454" sldId="262"/>
            <ac:spMk id="2" creationId="{EA470ECF-BB63-368D-E7A4-E46B90ACD015}"/>
          </ac:spMkLst>
        </pc:spChg>
        <pc:picChg chg="mod ord">
          <ac:chgData name="Man,Hok Yi" userId="S::hm565@drexel.edu::9f585303-93fb-4119-ac7d-19fe102fc7c3" providerId="AD" clId="Web-{EC7CF522-1899-4DE6-8BBA-78E77BB66262}" dt="2024-01-28T20:32:56.059" v="29"/>
          <ac:picMkLst>
            <pc:docMk/>
            <pc:sldMk cId="2774841454" sldId="262"/>
            <ac:picMk id="4" creationId="{696C6E7C-DD9A-C7B9-A418-61F4C6795BE6}"/>
          </ac:picMkLst>
        </pc:picChg>
      </pc:sldChg>
      <pc:sldChg chg="modSp mod modClrScheme chgLayout">
        <pc:chgData name="Man,Hok Yi" userId="S::hm565@drexel.edu::9f585303-93fb-4119-ac7d-19fe102fc7c3" providerId="AD" clId="Web-{EC7CF522-1899-4DE6-8BBA-78E77BB66262}" dt="2024-01-28T20:32:56.059" v="29"/>
        <pc:sldMkLst>
          <pc:docMk/>
          <pc:sldMk cId="2102792910" sldId="263"/>
        </pc:sldMkLst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2102792910" sldId="263"/>
            <ac:spMk id="2" creationId="{4B7F3E33-9263-4A59-15EF-591A3C217035}"/>
          </ac:spMkLst>
        </pc:spChg>
        <pc:picChg chg="mod ord">
          <ac:chgData name="Man,Hok Yi" userId="S::hm565@drexel.edu::9f585303-93fb-4119-ac7d-19fe102fc7c3" providerId="AD" clId="Web-{EC7CF522-1899-4DE6-8BBA-78E77BB66262}" dt="2024-01-28T20:32:56.059" v="29"/>
          <ac:picMkLst>
            <pc:docMk/>
            <pc:sldMk cId="2102792910" sldId="263"/>
            <ac:picMk id="4" creationId="{9F6DF129-D3CB-2659-850A-BE4312D71D56}"/>
          </ac:picMkLst>
        </pc:picChg>
      </pc:sldChg>
      <pc:sldChg chg="modSp mod modClrScheme chgLayout">
        <pc:chgData name="Man,Hok Yi" userId="S::hm565@drexel.edu::9f585303-93fb-4119-ac7d-19fe102fc7c3" providerId="AD" clId="Web-{EC7CF522-1899-4DE6-8BBA-78E77BB66262}" dt="2024-01-28T20:32:56.059" v="29"/>
        <pc:sldMkLst>
          <pc:docMk/>
          <pc:sldMk cId="679940781" sldId="264"/>
        </pc:sldMkLst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679940781" sldId="264"/>
            <ac:spMk id="2" creationId="{32CC648D-8CE1-33F0-9915-1FEFE77739A6}"/>
          </ac:spMkLst>
        </pc:spChg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679940781" sldId="264"/>
            <ac:spMk id="3" creationId="{7247C34B-5880-360D-6F5E-9B43F32C2378}"/>
          </ac:spMkLst>
        </pc:spChg>
      </pc:sldChg>
      <pc:sldChg chg="modSp mod modClrScheme chgLayout">
        <pc:chgData name="Man,Hok Yi" userId="S::hm565@drexel.edu::9f585303-93fb-4119-ac7d-19fe102fc7c3" providerId="AD" clId="Web-{EC7CF522-1899-4DE6-8BBA-78E77BB66262}" dt="2024-01-28T20:32:56.059" v="29"/>
        <pc:sldMkLst>
          <pc:docMk/>
          <pc:sldMk cId="1953189439" sldId="265"/>
        </pc:sldMkLst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1953189439" sldId="265"/>
            <ac:spMk id="2" creationId="{F41C99BC-53DF-79F8-8DA4-C118312F7CAE}"/>
          </ac:spMkLst>
        </pc:spChg>
        <pc:picChg chg="mod ord">
          <ac:chgData name="Man,Hok Yi" userId="S::hm565@drexel.edu::9f585303-93fb-4119-ac7d-19fe102fc7c3" providerId="AD" clId="Web-{EC7CF522-1899-4DE6-8BBA-78E77BB66262}" dt="2024-01-28T20:32:56.059" v="29"/>
          <ac:picMkLst>
            <pc:docMk/>
            <pc:sldMk cId="1953189439" sldId="265"/>
            <ac:picMk id="4" creationId="{F5808768-6806-E29E-7DB6-FBB434142EED}"/>
          </ac:picMkLst>
        </pc:picChg>
      </pc:sldChg>
      <pc:sldChg chg="modSp mod modClrScheme chgLayout">
        <pc:chgData name="Man,Hok Yi" userId="S::hm565@drexel.edu::9f585303-93fb-4119-ac7d-19fe102fc7c3" providerId="AD" clId="Web-{EC7CF522-1899-4DE6-8BBA-78E77BB66262}" dt="2024-01-28T20:32:56.059" v="29"/>
        <pc:sldMkLst>
          <pc:docMk/>
          <pc:sldMk cId="282660687" sldId="266"/>
        </pc:sldMkLst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282660687" sldId="266"/>
            <ac:spMk id="2" creationId="{5D32178E-8CD1-7286-0D95-C95889D2391E}"/>
          </ac:spMkLst>
        </pc:spChg>
        <pc:picChg chg="mod ord">
          <ac:chgData name="Man,Hok Yi" userId="S::hm565@drexel.edu::9f585303-93fb-4119-ac7d-19fe102fc7c3" providerId="AD" clId="Web-{EC7CF522-1899-4DE6-8BBA-78E77BB66262}" dt="2024-01-28T20:32:56.059" v="29"/>
          <ac:picMkLst>
            <pc:docMk/>
            <pc:sldMk cId="282660687" sldId="266"/>
            <ac:picMk id="4" creationId="{AED8E824-C826-AB4D-768C-433E46F7FB2C}"/>
          </ac:picMkLst>
        </pc:picChg>
      </pc:sldChg>
      <pc:sldChg chg="modSp mod modClrScheme chgLayout">
        <pc:chgData name="Man,Hok Yi" userId="S::hm565@drexel.edu::9f585303-93fb-4119-ac7d-19fe102fc7c3" providerId="AD" clId="Web-{EC7CF522-1899-4DE6-8BBA-78E77BB66262}" dt="2024-01-28T20:32:56.059" v="29"/>
        <pc:sldMkLst>
          <pc:docMk/>
          <pc:sldMk cId="1205040247" sldId="268"/>
        </pc:sldMkLst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1205040247" sldId="268"/>
            <ac:spMk id="2" creationId="{D42D4A20-2DB6-A074-D52B-1896ECE57D75}"/>
          </ac:spMkLst>
        </pc:spChg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1205040247" sldId="268"/>
            <ac:spMk id="3" creationId="{CF778286-4931-29E4-A881-A317B011766A}"/>
          </ac:spMkLst>
        </pc:spChg>
      </pc:sldChg>
      <pc:sldChg chg="modSp mod modClrScheme chgLayout">
        <pc:chgData name="Man,Hok Yi" userId="S::hm565@drexel.edu::9f585303-93fb-4119-ac7d-19fe102fc7c3" providerId="AD" clId="Web-{EC7CF522-1899-4DE6-8BBA-78E77BB66262}" dt="2024-01-28T20:32:56.059" v="29"/>
        <pc:sldMkLst>
          <pc:docMk/>
          <pc:sldMk cId="3527209141" sldId="269"/>
        </pc:sldMkLst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3527209141" sldId="269"/>
            <ac:spMk id="2" creationId="{E05B7881-7048-EF3F-56E8-79060CC82F76}"/>
          </ac:spMkLst>
        </pc:spChg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3527209141" sldId="269"/>
            <ac:spMk id="3" creationId="{84A25EC2-BEB7-14EA-5338-402E931B25BA}"/>
          </ac:spMkLst>
        </pc:spChg>
      </pc:sldChg>
      <pc:sldChg chg="modSp mod modClrScheme chgLayout">
        <pc:chgData name="Man,Hok Yi" userId="S::hm565@drexel.edu::9f585303-93fb-4119-ac7d-19fe102fc7c3" providerId="AD" clId="Web-{EC7CF522-1899-4DE6-8BBA-78E77BB66262}" dt="2024-01-28T20:32:56.059" v="29"/>
        <pc:sldMkLst>
          <pc:docMk/>
          <pc:sldMk cId="4029506607" sldId="270"/>
        </pc:sldMkLst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4029506607" sldId="270"/>
            <ac:spMk id="2" creationId="{3A2D4E83-89AA-0819-A48A-716B0B26C049}"/>
          </ac:spMkLst>
        </pc:spChg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4029506607" sldId="270"/>
            <ac:spMk id="3" creationId="{4BEEFDC0-22D8-0C0D-88B5-4C0CD4992D76}"/>
          </ac:spMkLst>
        </pc:spChg>
      </pc:sldChg>
      <pc:sldChg chg="modSp del mod modClrScheme chgLayout">
        <pc:chgData name="Man,Hok Yi" userId="S::hm565@drexel.edu::9f585303-93fb-4119-ac7d-19fe102fc7c3" providerId="AD" clId="Web-{EC7CF522-1899-4DE6-8BBA-78E77BB66262}" dt="2024-01-28T20:27:33.109" v="13"/>
        <pc:sldMkLst>
          <pc:docMk/>
          <pc:sldMk cId="603246243" sldId="271"/>
        </pc:sldMkLst>
        <pc:spChg chg="mod ord">
          <ac:chgData name="Man,Hok Yi" userId="S::hm565@drexel.edu::9f585303-93fb-4119-ac7d-19fe102fc7c3" providerId="AD" clId="Web-{EC7CF522-1899-4DE6-8BBA-78E77BB66262}" dt="2024-01-28T20:22:43.833" v="12"/>
          <ac:spMkLst>
            <pc:docMk/>
            <pc:sldMk cId="603246243" sldId="271"/>
            <ac:spMk id="2" creationId="{12B9F915-2BA9-5B11-7735-97A735B2786A}"/>
          </ac:spMkLst>
        </pc:spChg>
        <pc:spChg chg="mod ord">
          <ac:chgData name="Man,Hok Yi" userId="S::hm565@drexel.edu::9f585303-93fb-4119-ac7d-19fe102fc7c3" providerId="AD" clId="Web-{EC7CF522-1899-4DE6-8BBA-78E77BB66262}" dt="2024-01-28T20:22:43.833" v="12"/>
          <ac:spMkLst>
            <pc:docMk/>
            <pc:sldMk cId="603246243" sldId="271"/>
            <ac:spMk id="3" creationId="{FF7648D4-36B8-C555-ABBD-D3AB54B7234A}"/>
          </ac:spMkLst>
        </pc:spChg>
      </pc:sldChg>
      <pc:sldChg chg="modSp new del mod modClrScheme chgLayout">
        <pc:chgData name="Man,Hok Yi" userId="S::hm565@drexel.edu::9f585303-93fb-4119-ac7d-19fe102fc7c3" providerId="AD" clId="Web-{EC7CF522-1899-4DE6-8BBA-78E77BB66262}" dt="2024-01-28T20:33:27.623" v="30"/>
        <pc:sldMkLst>
          <pc:docMk/>
          <pc:sldMk cId="1177914740" sldId="271"/>
        </pc:sldMkLst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1177914740" sldId="271"/>
            <ac:spMk id="2" creationId="{69E7D5B7-F029-611C-1307-08AD568190AB}"/>
          </ac:spMkLst>
        </pc:spChg>
        <pc:spChg chg="mod ord">
          <ac:chgData name="Man,Hok Yi" userId="S::hm565@drexel.edu::9f585303-93fb-4119-ac7d-19fe102fc7c3" providerId="AD" clId="Web-{EC7CF522-1899-4DE6-8BBA-78E77BB66262}" dt="2024-01-28T20:32:56.059" v="29"/>
          <ac:spMkLst>
            <pc:docMk/>
            <pc:sldMk cId="1177914740" sldId="271"/>
            <ac:spMk id="3" creationId="{F7A71E91-BA6E-B9A5-8F48-679655C35B67}"/>
          </ac:spMkLst>
        </pc:spChg>
      </pc:sldChg>
      <pc:sldChg chg="addSp delSp modSp new del mod setBg modClrScheme delDesignElem chgLayout">
        <pc:chgData name="Man,Hok Yi" userId="S::hm565@drexel.edu::9f585303-93fb-4119-ac7d-19fe102fc7c3" providerId="AD" clId="Web-{EC7CF522-1899-4DE6-8BBA-78E77BB66262}" dt="2024-01-28T20:32:12.073" v="26"/>
        <pc:sldMkLst>
          <pc:docMk/>
          <pc:sldMk cId="3056688457" sldId="271"/>
        </pc:sldMkLst>
        <pc:spChg chg="mod ord">
          <ac:chgData name="Man,Hok Yi" userId="S::hm565@drexel.edu::9f585303-93fb-4119-ac7d-19fe102fc7c3" providerId="AD" clId="Web-{EC7CF522-1899-4DE6-8BBA-78E77BB66262}" dt="2024-01-28T20:30:59.695" v="24"/>
          <ac:spMkLst>
            <pc:docMk/>
            <pc:sldMk cId="3056688457" sldId="271"/>
            <ac:spMk id="2" creationId="{604EAC38-4A06-3399-A761-F86F59FB9FF4}"/>
          </ac:spMkLst>
        </pc:spChg>
        <pc:spChg chg="del mod ord">
          <ac:chgData name="Man,Hok Yi" userId="S::hm565@drexel.edu::9f585303-93fb-4119-ac7d-19fe102fc7c3" providerId="AD" clId="Web-{EC7CF522-1899-4DE6-8BBA-78E77BB66262}" dt="2024-01-28T20:29:58.380" v="19"/>
          <ac:spMkLst>
            <pc:docMk/>
            <pc:sldMk cId="3056688457" sldId="271"/>
            <ac:spMk id="3" creationId="{32DEF21A-5A67-5482-7316-27F081A22F6D}"/>
          </ac:spMkLst>
        </pc:spChg>
        <pc:spChg chg="add del">
          <ac:chgData name="Man,Hok Yi" userId="S::hm565@drexel.edu::9f585303-93fb-4119-ac7d-19fe102fc7c3" providerId="AD" clId="Web-{EC7CF522-1899-4DE6-8BBA-78E77BB66262}" dt="2024-01-28T20:29:58.365" v="18"/>
          <ac:spMkLst>
            <pc:docMk/>
            <pc:sldMk cId="3056688457" sldId="271"/>
            <ac:spMk id="8" creationId="{4BC99CB9-DDAD-44A2-8A1C-E3AF4E72DF5C}"/>
          </ac:spMkLst>
        </pc:spChg>
        <pc:spChg chg="add del">
          <ac:chgData name="Man,Hok Yi" userId="S::hm565@drexel.edu::9f585303-93fb-4119-ac7d-19fe102fc7c3" providerId="AD" clId="Web-{EC7CF522-1899-4DE6-8BBA-78E77BB66262}" dt="2024-01-28T20:29:58.365" v="18"/>
          <ac:spMkLst>
            <pc:docMk/>
            <pc:sldMk cId="3056688457" sldId="271"/>
            <ac:spMk id="10" creationId="{64053CBF-3932-45FF-8285-EE5146085F3A}"/>
          </ac:spMkLst>
        </pc:spChg>
        <pc:spChg chg="add del">
          <ac:chgData name="Man,Hok Yi" userId="S::hm565@drexel.edu::9f585303-93fb-4119-ac7d-19fe102fc7c3" providerId="AD" clId="Web-{EC7CF522-1899-4DE6-8BBA-78E77BB66262}" dt="2024-01-28T20:30:34.022" v="20"/>
          <ac:spMkLst>
            <pc:docMk/>
            <pc:sldMk cId="3056688457" sldId="271"/>
            <ac:spMk id="14" creationId="{AEA7509D-F04F-40CB-A0B3-EEF16499CC9F}"/>
          </ac:spMkLst>
        </pc:spChg>
        <pc:spChg chg="add del">
          <ac:chgData name="Man,Hok Yi" userId="S::hm565@drexel.edu::9f585303-93fb-4119-ac7d-19fe102fc7c3" providerId="AD" clId="Web-{EC7CF522-1899-4DE6-8BBA-78E77BB66262}" dt="2024-01-28T20:30:34.022" v="20"/>
          <ac:spMkLst>
            <pc:docMk/>
            <pc:sldMk cId="3056688457" sldId="271"/>
            <ac:spMk id="24" creationId="{EFA9B6C6-A247-48A8-9A1C-1E36FA9456B5}"/>
          </ac:spMkLst>
        </pc:spChg>
        <pc:spChg chg="add del">
          <ac:chgData name="Man,Hok Yi" userId="S::hm565@drexel.edu::9f585303-93fb-4119-ac7d-19fe102fc7c3" providerId="AD" clId="Web-{EC7CF522-1899-4DE6-8BBA-78E77BB66262}" dt="2024-01-28T20:30:34.022" v="20"/>
          <ac:spMkLst>
            <pc:docMk/>
            <pc:sldMk cId="3056688457" sldId="271"/>
            <ac:spMk id="25" creationId="{C5CB530E-515E-412C-9DF1-5F8FFBD6F383}"/>
          </ac:spMkLst>
        </pc:spChg>
        <pc:spChg chg="add del">
          <ac:chgData name="Man,Hok Yi" userId="S::hm565@drexel.edu::9f585303-93fb-4119-ac7d-19fe102fc7c3" providerId="AD" clId="Web-{EC7CF522-1899-4DE6-8BBA-78E77BB66262}" dt="2024-01-28T20:30:34.022" v="20"/>
          <ac:spMkLst>
            <pc:docMk/>
            <pc:sldMk cId="3056688457" sldId="271"/>
            <ac:spMk id="26" creationId="{712D4376-A578-4FF1-94FC-245E7A6A489F}"/>
          </ac:spMkLst>
        </pc:spChg>
        <pc:grpChg chg="add del">
          <ac:chgData name="Man,Hok Yi" userId="S::hm565@drexel.edu::9f585303-93fb-4119-ac7d-19fe102fc7c3" providerId="AD" clId="Web-{EC7CF522-1899-4DE6-8BBA-78E77BB66262}" dt="2024-01-28T20:29:58.365" v="18"/>
          <ac:grpSpMkLst>
            <pc:docMk/>
            <pc:sldMk cId="3056688457" sldId="271"/>
            <ac:grpSpMk id="12" creationId="{2E751C04-BEA6-446B-A678-9C74819EBD4C}"/>
          </ac:grpSpMkLst>
        </pc:grpChg>
        <pc:grpChg chg="add del">
          <ac:chgData name="Man,Hok Yi" userId="S::hm565@drexel.edu::9f585303-93fb-4119-ac7d-19fe102fc7c3" providerId="AD" clId="Web-{EC7CF522-1899-4DE6-8BBA-78E77BB66262}" dt="2024-01-28T20:29:58.365" v="18"/>
          <ac:grpSpMkLst>
            <pc:docMk/>
            <pc:sldMk cId="3056688457" sldId="271"/>
            <ac:grpSpMk id="18" creationId="{B63ACBA3-DEFD-4C6D-BBA0-64468FA99C2D}"/>
          </ac:grpSpMkLst>
        </pc:grpChg>
        <pc:picChg chg="add mod">
          <ac:chgData name="Man,Hok Yi" userId="S::hm565@drexel.edu::9f585303-93fb-4119-ac7d-19fe102fc7c3" providerId="AD" clId="Web-{EC7CF522-1899-4DE6-8BBA-78E77BB66262}" dt="2024-01-28T20:31:36.556" v="25"/>
          <ac:picMkLst>
            <pc:docMk/>
            <pc:sldMk cId="3056688457" sldId="271"/>
            <ac:picMk id="4" creationId="{94883BFE-2F33-2992-3DBE-72EC4A901F10}"/>
          </ac:picMkLst>
        </pc:picChg>
        <pc:cxnChg chg="add del">
          <ac:chgData name="Man,Hok Yi" userId="S::hm565@drexel.edu::9f585303-93fb-4119-ac7d-19fe102fc7c3" providerId="AD" clId="Web-{EC7CF522-1899-4DE6-8BBA-78E77BB66262}" dt="2024-01-28T20:30:34.022" v="20"/>
          <ac:cxnSpMkLst>
            <pc:docMk/>
            <pc:sldMk cId="3056688457" sldId="271"/>
            <ac:cxnSpMk id="16" creationId="{56020367-4FD5-4596-8E10-C5F095CD8DBF}"/>
          </ac:cxnSpMkLst>
        </pc:cxnChg>
      </pc:sldChg>
      <pc:sldMasterChg chg="del delSldLayout">
        <pc:chgData name="Man,Hok Yi" userId="S::hm565@drexel.edu::9f585303-93fb-4119-ac7d-19fe102fc7c3" providerId="AD" clId="Web-{EC7CF522-1899-4DE6-8BBA-78E77BB66262}" dt="2024-01-28T20:20:50.735" v="0"/>
        <pc:sldMasterMkLst>
          <pc:docMk/>
          <pc:sldMasterMk cId="2460954070" sldId="2147483660"/>
        </pc:sldMasterMkLst>
        <pc:sldLayoutChg chg="del">
          <pc:chgData name="Man,Hok Yi" userId="S::hm565@drexel.edu::9f585303-93fb-4119-ac7d-19fe102fc7c3" providerId="AD" clId="Web-{EC7CF522-1899-4DE6-8BBA-78E77BB66262}" dt="2024-01-28T20:20:50.735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0:50.735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0:50.735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0:50.735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0:50.735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0:50.735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0:50.735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0:50.735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0:50.735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0:50.735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0:50.735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n,Hok Yi" userId="S::hm565@drexel.edu::9f585303-93fb-4119-ac7d-19fe102fc7c3" providerId="AD" clId="Web-{EC7CF522-1899-4DE6-8BBA-78E77BB66262}" dt="2024-01-28T20:21:05.251" v="1"/>
        <pc:sldMasterMkLst>
          <pc:docMk/>
          <pc:sldMasterMk cId="2660365165" sldId="2147483672"/>
        </pc:sldMasterMkLst>
        <pc:sldLayoutChg chg="add del mod replId">
          <pc:chgData name="Man,Hok Yi" userId="S::hm565@drexel.edu::9f585303-93fb-4119-ac7d-19fe102fc7c3" providerId="AD" clId="Web-{EC7CF522-1899-4DE6-8BBA-78E77BB66262}" dt="2024-01-28T20:21:05.251" v="1"/>
          <pc:sldLayoutMkLst>
            <pc:docMk/>
            <pc:sldMasterMk cId="2660365165" sldId="2147483672"/>
            <pc:sldLayoutMk cId="3784747508" sldId="2147483673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05.251" v="1"/>
          <pc:sldLayoutMkLst>
            <pc:docMk/>
            <pc:sldMasterMk cId="2660365165" sldId="2147483672"/>
            <pc:sldLayoutMk cId="1080694328" sldId="2147483674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05.251" v="1"/>
          <pc:sldLayoutMkLst>
            <pc:docMk/>
            <pc:sldMasterMk cId="2660365165" sldId="2147483672"/>
            <pc:sldLayoutMk cId="1420791960" sldId="2147483675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05.251" v="1"/>
          <pc:sldLayoutMkLst>
            <pc:docMk/>
            <pc:sldMasterMk cId="2660365165" sldId="2147483672"/>
            <pc:sldLayoutMk cId="1856189710" sldId="2147483676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05.251" v="1"/>
          <pc:sldLayoutMkLst>
            <pc:docMk/>
            <pc:sldMasterMk cId="2660365165" sldId="2147483672"/>
            <pc:sldLayoutMk cId="4180703774" sldId="2147483677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05.251" v="1"/>
          <pc:sldLayoutMkLst>
            <pc:docMk/>
            <pc:sldMasterMk cId="2660365165" sldId="2147483672"/>
            <pc:sldLayoutMk cId="3498553772" sldId="2147483678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05.251" v="1"/>
          <pc:sldLayoutMkLst>
            <pc:docMk/>
            <pc:sldMasterMk cId="2660365165" sldId="2147483672"/>
            <pc:sldLayoutMk cId="3045576793" sldId="2147483679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05.251" v="1"/>
          <pc:sldLayoutMkLst>
            <pc:docMk/>
            <pc:sldMasterMk cId="2660365165" sldId="2147483672"/>
            <pc:sldLayoutMk cId="2796000532" sldId="2147483680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05.251" v="1"/>
          <pc:sldLayoutMkLst>
            <pc:docMk/>
            <pc:sldMasterMk cId="2660365165" sldId="2147483672"/>
            <pc:sldLayoutMk cId="2076779019" sldId="2147483681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05.251" v="1"/>
          <pc:sldLayoutMkLst>
            <pc:docMk/>
            <pc:sldMasterMk cId="2660365165" sldId="2147483672"/>
            <pc:sldLayoutMk cId="418539938" sldId="2147483682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05.251" v="1"/>
          <pc:sldLayoutMkLst>
            <pc:docMk/>
            <pc:sldMasterMk cId="2660365165" sldId="2147483672"/>
            <pc:sldLayoutMk cId="2329567644" sldId="2147483683"/>
          </pc:sldLayoutMkLst>
        </pc:sldLayoutChg>
      </pc:sldMasterChg>
      <pc:sldMasterChg chg="add del addSldLayout delSldLayout modSldLayout">
        <pc:chgData name="Man,Hok Yi" userId="S::hm565@drexel.edu::9f585303-93fb-4119-ac7d-19fe102fc7c3" providerId="AD" clId="Web-{EC7CF522-1899-4DE6-8BBA-78E77BB66262}" dt="2024-01-28T20:21:14.361" v="2"/>
        <pc:sldMasterMkLst>
          <pc:docMk/>
          <pc:sldMasterMk cId="2315217922" sldId="2147483684"/>
        </pc:sldMasterMkLst>
        <pc:sldLayoutChg chg="add del mod replId">
          <pc:chgData name="Man,Hok Yi" userId="S::hm565@drexel.edu::9f585303-93fb-4119-ac7d-19fe102fc7c3" providerId="AD" clId="Web-{EC7CF522-1899-4DE6-8BBA-78E77BB66262}" dt="2024-01-28T20:21:14.361" v="2"/>
          <pc:sldLayoutMkLst>
            <pc:docMk/>
            <pc:sldMasterMk cId="2315217922" sldId="2147483684"/>
            <pc:sldLayoutMk cId="3280241996" sldId="2147483685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4.361" v="2"/>
          <pc:sldLayoutMkLst>
            <pc:docMk/>
            <pc:sldMasterMk cId="2315217922" sldId="2147483684"/>
            <pc:sldLayoutMk cId="3588909490" sldId="2147483686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4.361" v="2"/>
          <pc:sldLayoutMkLst>
            <pc:docMk/>
            <pc:sldMasterMk cId="2315217922" sldId="2147483684"/>
            <pc:sldLayoutMk cId="3181963380" sldId="2147483687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4.361" v="2"/>
          <pc:sldLayoutMkLst>
            <pc:docMk/>
            <pc:sldMasterMk cId="2315217922" sldId="2147483684"/>
            <pc:sldLayoutMk cId="1978431275" sldId="2147483688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4.361" v="2"/>
          <pc:sldLayoutMkLst>
            <pc:docMk/>
            <pc:sldMasterMk cId="2315217922" sldId="2147483684"/>
            <pc:sldLayoutMk cId="3386152996" sldId="2147483689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4.361" v="2"/>
          <pc:sldLayoutMkLst>
            <pc:docMk/>
            <pc:sldMasterMk cId="2315217922" sldId="2147483684"/>
            <pc:sldLayoutMk cId="1344827493" sldId="2147483690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4.361" v="2"/>
          <pc:sldLayoutMkLst>
            <pc:docMk/>
            <pc:sldMasterMk cId="2315217922" sldId="2147483684"/>
            <pc:sldLayoutMk cId="274481036" sldId="2147483691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4.361" v="2"/>
          <pc:sldLayoutMkLst>
            <pc:docMk/>
            <pc:sldMasterMk cId="2315217922" sldId="2147483684"/>
            <pc:sldLayoutMk cId="113637131" sldId="2147483692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4.361" v="2"/>
          <pc:sldLayoutMkLst>
            <pc:docMk/>
            <pc:sldMasterMk cId="2315217922" sldId="2147483684"/>
            <pc:sldLayoutMk cId="1559530402" sldId="2147483693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4.361" v="2"/>
          <pc:sldLayoutMkLst>
            <pc:docMk/>
            <pc:sldMasterMk cId="2315217922" sldId="2147483684"/>
            <pc:sldLayoutMk cId="3640094827" sldId="2147483694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4.361" v="2"/>
          <pc:sldLayoutMkLst>
            <pc:docMk/>
            <pc:sldMasterMk cId="2315217922" sldId="2147483684"/>
            <pc:sldLayoutMk cId="1135615832" sldId="2147483695"/>
          </pc:sldLayoutMkLst>
        </pc:sldLayoutChg>
      </pc:sldMasterChg>
      <pc:sldMasterChg chg="add del addSldLayout delSldLayout modSldLayout">
        <pc:chgData name="Man,Hok Yi" userId="S::hm565@drexel.edu::9f585303-93fb-4119-ac7d-19fe102fc7c3" providerId="AD" clId="Web-{EC7CF522-1899-4DE6-8BBA-78E77BB66262}" dt="2024-01-28T20:21:17.486" v="3"/>
        <pc:sldMasterMkLst>
          <pc:docMk/>
          <pc:sldMasterMk cId="1048785563" sldId="2147483696"/>
        </pc:sldMasterMkLst>
        <pc:sldLayoutChg chg="add del mod replId">
          <pc:chgData name="Man,Hok Yi" userId="S::hm565@drexel.edu::9f585303-93fb-4119-ac7d-19fe102fc7c3" providerId="AD" clId="Web-{EC7CF522-1899-4DE6-8BBA-78E77BB66262}" dt="2024-01-28T20:21:17.486" v="3"/>
          <pc:sldLayoutMkLst>
            <pc:docMk/>
            <pc:sldMasterMk cId="1048785563" sldId="2147483696"/>
            <pc:sldLayoutMk cId="635723919" sldId="2147483697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7.486" v="3"/>
          <pc:sldLayoutMkLst>
            <pc:docMk/>
            <pc:sldMasterMk cId="1048785563" sldId="2147483696"/>
            <pc:sldLayoutMk cId="2873710953" sldId="2147483698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7.486" v="3"/>
          <pc:sldLayoutMkLst>
            <pc:docMk/>
            <pc:sldMasterMk cId="1048785563" sldId="2147483696"/>
            <pc:sldLayoutMk cId="2966322851" sldId="2147483699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7.486" v="3"/>
          <pc:sldLayoutMkLst>
            <pc:docMk/>
            <pc:sldMasterMk cId="1048785563" sldId="2147483696"/>
            <pc:sldLayoutMk cId="782807523" sldId="2147483700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7.486" v="3"/>
          <pc:sldLayoutMkLst>
            <pc:docMk/>
            <pc:sldMasterMk cId="1048785563" sldId="2147483696"/>
            <pc:sldLayoutMk cId="2342604254" sldId="2147483701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7.486" v="3"/>
          <pc:sldLayoutMkLst>
            <pc:docMk/>
            <pc:sldMasterMk cId="1048785563" sldId="2147483696"/>
            <pc:sldLayoutMk cId="376071416" sldId="2147483702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7.486" v="3"/>
          <pc:sldLayoutMkLst>
            <pc:docMk/>
            <pc:sldMasterMk cId="1048785563" sldId="2147483696"/>
            <pc:sldLayoutMk cId="2932980863" sldId="2147483703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7.486" v="3"/>
          <pc:sldLayoutMkLst>
            <pc:docMk/>
            <pc:sldMasterMk cId="1048785563" sldId="2147483696"/>
            <pc:sldLayoutMk cId="3450152705" sldId="2147483704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7.486" v="3"/>
          <pc:sldLayoutMkLst>
            <pc:docMk/>
            <pc:sldMasterMk cId="1048785563" sldId="2147483696"/>
            <pc:sldLayoutMk cId="2497968985" sldId="2147483705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7.486" v="3"/>
          <pc:sldLayoutMkLst>
            <pc:docMk/>
            <pc:sldMasterMk cId="1048785563" sldId="2147483696"/>
            <pc:sldLayoutMk cId="951975158" sldId="2147483706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17.486" v="3"/>
          <pc:sldLayoutMkLst>
            <pc:docMk/>
            <pc:sldMasterMk cId="1048785563" sldId="2147483696"/>
            <pc:sldLayoutMk cId="265998803" sldId="2147483707"/>
          </pc:sldLayoutMkLst>
        </pc:sldLayoutChg>
      </pc:sldMasterChg>
      <pc:sldMasterChg chg="add del addSldLayout delSldLayout modSldLayout">
        <pc:chgData name="Man,Hok Yi" userId="S::hm565@drexel.edu::9f585303-93fb-4119-ac7d-19fe102fc7c3" providerId="AD" clId="Web-{EC7CF522-1899-4DE6-8BBA-78E77BB66262}" dt="2024-01-28T20:21:20.205" v="4"/>
        <pc:sldMasterMkLst>
          <pc:docMk/>
          <pc:sldMasterMk cId="3677215104" sldId="2147483708"/>
        </pc:sldMasterMkLst>
        <pc:sldLayoutChg chg="add del mod replId">
          <pc:chgData name="Man,Hok Yi" userId="S::hm565@drexel.edu::9f585303-93fb-4119-ac7d-19fe102fc7c3" providerId="AD" clId="Web-{EC7CF522-1899-4DE6-8BBA-78E77BB66262}" dt="2024-01-28T20:21:20.205" v="4"/>
          <pc:sldLayoutMkLst>
            <pc:docMk/>
            <pc:sldMasterMk cId="3677215104" sldId="2147483708"/>
            <pc:sldLayoutMk cId="4187415784" sldId="2147483709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20.205" v="4"/>
          <pc:sldLayoutMkLst>
            <pc:docMk/>
            <pc:sldMasterMk cId="3677215104" sldId="2147483708"/>
            <pc:sldLayoutMk cId="906454897" sldId="2147483710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20.205" v="4"/>
          <pc:sldLayoutMkLst>
            <pc:docMk/>
            <pc:sldMasterMk cId="3677215104" sldId="2147483708"/>
            <pc:sldLayoutMk cId="2440133930" sldId="2147483711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20.205" v="4"/>
          <pc:sldLayoutMkLst>
            <pc:docMk/>
            <pc:sldMasterMk cId="3677215104" sldId="2147483708"/>
            <pc:sldLayoutMk cId="667976443" sldId="2147483712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20.205" v="4"/>
          <pc:sldLayoutMkLst>
            <pc:docMk/>
            <pc:sldMasterMk cId="3677215104" sldId="2147483708"/>
            <pc:sldLayoutMk cId="966761727" sldId="2147483713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20.205" v="4"/>
          <pc:sldLayoutMkLst>
            <pc:docMk/>
            <pc:sldMasterMk cId="3677215104" sldId="2147483708"/>
            <pc:sldLayoutMk cId="166768194" sldId="2147483714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20.205" v="4"/>
          <pc:sldLayoutMkLst>
            <pc:docMk/>
            <pc:sldMasterMk cId="3677215104" sldId="2147483708"/>
            <pc:sldLayoutMk cId="109472754" sldId="2147483715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20.205" v="4"/>
          <pc:sldLayoutMkLst>
            <pc:docMk/>
            <pc:sldMasterMk cId="3677215104" sldId="2147483708"/>
            <pc:sldLayoutMk cId="2772069802" sldId="2147483716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20.205" v="4"/>
          <pc:sldLayoutMkLst>
            <pc:docMk/>
            <pc:sldMasterMk cId="3677215104" sldId="2147483708"/>
            <pc:sldLayoutMk cId="2499571287" sldId="2147483717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20.205" v="4"/>
          <pc:sldLayoutMkLst>
            <pc:docMk/>
            <pc:sldMasterMk cId="3677215104" sldId="2147483708"/>
            <pc:sldLayoutMk cId="3639857629" sldId="2147483718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1:20.205" v="4"/>
          <pc:sldLayoutMkLst>
            <pc:docMk/>
            <pc:sldMasterMk cId="3677215104" sldId="2147483708"/>
            <pc:sldLayoutMk cId="1785216831" sldId="2147483719"/>
          </pc:sldLayoutMkLst>
        </pc:sldLayoutChg>
      </pc:sldMasterChg>
      <pc:sldMasterChg chg="add del addSldLayout delSldLayout modSldLayout">
        <pc:chgData name="Man,Hok Yi" userId="S::hm565@drexel.edu::9f585303-93fb-4119-ac7d-19fe102fc7c3" providerId="AD" clId="Web-{EC7CF522-1899-4DE6-8BBA-78E77BB66262}" dt="2024-01-28T20:22:43.833" v="12"/>
        <pc:sldMasterMkLst>
          <pc:docMk/>
          <pc:sldMasterMk cId="895947225" sldId="2147483720"/>
        </pc:sldMasterMkLst>
        <pc:sldLayoutChg chg="add del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95947225" sldId="2147483720"/>
            <pc:sldLayoutMk cId="4042038769" sldId="2147483721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2:43.833" v="12"/>
          <pc:sldLayoutMkLst>
            <pc:docMk/>
            <pc:sldMasterMk cId="895947225" sldId="2147483720"/>
            <pc:sldLayoutMk cId="3050760088" sldId="2147483722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95947225" sldId="2147483720"/>
            <pc:sldLayoutMk cId="3465786081" sldId="2147483723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95947225" sldId="2147483720"/>
            <pc:sldLayoutMk cId="768994724" sldId="2147483724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95947225" sldId="2147483720"/>
            <pc:sldLayoutMk cId="4237176183" sldId="2147483725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95947225" sldId="2147483720"/>
            <pc:sldLayoutMk cId="680566156" sldId="2147483726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95947225" sldId="2147483720"/>
            <pc:sldLayoutMk cId="3942687309" sldId="2147483727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95947225" sldId="2147483720"/>
            <pc:sldLayoutMk cId="3292327628" sldId="2147483728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95947225" sldId="2147483720"/>
            <pc:sldLayoutMk cId="2197982712" sldId="2147483729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95947225" sldId="2147483720"/>
            <pc:sldLayoutMk cId="319002811" sldId="2147483730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95947225" sldId="2147483720"/>
            <pc:sldLayoutMk cId="482755963" sldId="2147483731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2:43.833" v="12"/>
          <pc:sldLayoutMkLst>
            <pc:docMk/>
            <pc:sldMasterMk cId="895947225" sldId="2147483720"/>
            <pc:sldLayoutMk cId="204107688" sldId="2147483733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2:43.833" v="12"/>
          <pc:sldLayoutMkLst>
            <pc:docMk/>
            <pc:sldMasterMk cId="895947225" sldId="2147483720"/>
            <pc:sldLayoutMk cId="585797569" sldId="2147483734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2:43.833" v="12"/>
          <pc:sldLayoutMkLst>
            <pc:docMk/>
            <pc:sldMasterMk cId="895947225" sldId="2147483720"/>
            <pc:sldLayoutMk cId="4101235577" sldId="2147483735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2:43.833" v="12"/>
          <pc:sldLayoutMkLst>
            <pc:docMk/>
            <pc:sldMasterMk cId="895947225" sldId="2147483720"/>
            <pc:sldLayoutMk cId="1440995846" sldId="2147483736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2:43.833" v="12"/>
          <pc:sldLayoutMkLst>
            <pc:docMk/>
            <pc:sldMasterMk cId="895947225" sldId="2147483720"/>
            <pc:sldLayoutMk cId="4141475498" sldId="2147483737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2:43.833" v="12"/>
          <pc:sldLayoutMkLst>
            <pc:docMk/>
            <pc:sldMasterMk cId="895947225" sldId="2147483720"/>
            <pc:sldLayoutMk cId="182705060" sldId="2147483738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2:43.833" v="12"/>
          <pc:sldLayoutMkLst>
            <pc:docMk/>
            <pc:sldMasterMk cId="895947225" sldId="2147483720"/>
            <pc:sldLayoutMk cId="1658901705" sldId="2147483739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2:43.833" v="12"/>
          <pc:sldLayoutMkLst>
            <pc:docMk/>
            <pc:sldMasterMk cId="895947225" sldId="2147483720"/>
            <pc:sldLayoutMk cId="4083107141" sldId="2147483740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2:43.833" v="12"/>
          <pc:sldLayoutMkLst>
            <pc:docMk/>
            <pc:sldMasterMk cId="895947225" sldId="2147483720"/>
            <pc:sldLayoutMk cId="2175838096" sldId="2147483741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2:43.833" v="12"/>
          <pc:sldLayoutMkLst>
            <pc:docMk/>
            <pc:sldMasterMk cId="895947225" sldId="2147483720"/>
            <pc:sldLayoutMk cId="3962607223" sldId="2147483742"/>
          </pc:sldLayoutMkLst>
        </pc:sldLayoutChg>
        <pc:sldLayoutChg chg="del">
          <pc:chgData name="Man,Hok Yi" userId="S::hm565@drexel.edu::9f585303-93fb-4119-ac7d-19fe102fc7c3" providerId="AD" clId="Web-{EC7CF522-1899-4DE6-8BBA-78E77BB66262}" dt="2024-01-28T20:22:43.833" v="12"/>
          <pc:sldLayoutMkLst>
            <pc:docMk/>
            <pc:sldMasterMk cId="895947225" sldId="2147483720"/>
            <pc:sldLayoutMk cId="36492398" sldId="2147483743"/>
          </pc:sldLayoutMkLst>
        </pc:sldLayoutChg>
      </pc:sldMasterChg>
      <pc:sldMasterChg chg="add addSldLayout modSldLayout">
        <pc:chgData name="Man,Hok Yi" userId="S::hm565@drexel.edu::9f585303-93fb-4119-ac7d-19fe102fc7c3" providerId="AD" clId="Web-{EC7CF522-1899-4DE6-8BBA-78E77BB66262}" dt="2024-01-28T20:22:41.802" v="11"/>
        <pc:sldMasterMkLst>
          <pc:docMk/>
          <pc:sldMasterMk cId="866926526" sldId="2147483732"/>
        </pc:sldMasterMkLst>
        <pc:sldLayoutChg chg="add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66926526" sldId="2147483732"/>
            <pc:sldLayoutMk cId="204107688" sldId="2147483733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66926526" sldId="2147483732"/>
            <pc:sldLayoutMk cId="585797569" sldId="2147483734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66926526" sldId="2147483732"/>
            <pc:sldLayoutMk cId="4101235577" sldId="2147483735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66926526" sldId="2147483732"/>
            <pc:sldLayoutMk cId="1440995846" sldId="2147483736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66926526" sldId="2147483732"/>
            <pc:sldLayoutMk cId="4141475498" sldId="2147483737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66926526" sldId="2147483732"/>
            <pc:sldLayoutMk cId="182705060" sldId="2147483738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66926526" sldId="2147483732"/>
            <pc:sldLayoutMk cId="1658901705" sldId="2147483739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66926526" sldId="2147483732"/>
            <pc:sldLayoutMk cId="4083107141" sldId="2147483740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66926526" sldId="2147483732"/>
            <pc:sldLayoutMk cId="2175838096" sldId="2147483741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66926526" sldId="2147483732"/>
            <pc:sldLayoutMk cId="3962607223" sldId="2147483742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22:41.802" v="11"/>
          <pc:sldLayoutMkLst>
            <pc:docMk/>
            <pc:sldMasterMk cId="866926526" sldId="2147483732"/>
            <pc:sldLayoutMk cId="36492398" sldId="2147483743"/>
          </pc:sldLayoutMkLst>
        </pc:sldLayoutChg>
      </pc:sldMasterChg>
      <pc:sldMasterChg chg="add del addSldLayout delSldLayout modSldLayout">
        <pc:chgData name="Man,Hok Yi" userId="S::hm565@drexel.edu::9f585303-93fb-4119-ac7d-19fe102fc7c3" providerId="AD" clId="Web-{EC7CF522-1899-4DE6-8BBA-78E77BB66262}" dt="2024-01-28T20:29:34.051" v="15"/>
        <pc:sldMasterMkLst>
          <pc:docMk/>
          <pc:sldMasterMk cId="1945345341" sldId="2147483744"/>
        </pc:sldMasterMkLst>
        <pc:sldLayoutChg chg="add del mod replId">
          <pc:chgData name="Man,Hok Yi" userId="S::hm565@drexel.edu::9f585303-93fb-4119-ac7d-19fe102fc7c3" providerId="AD" clId="Web-{EC7CF522-1899-4DE6-8BBA-78E77BB66262}" dt="2024-01-28T20:29:34.051" v="15"/>
          <pc:sldLayoutMkLst>
            <pc:docMk/>
            <pc:sldMasterMk cId="1945345341" sldId="2147483744"/>
            <pc:sldLayoutMk cId="1831276410" sldId="2147483745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4.051" v="15"/>
          <pc:sldLayoutMkLst>
            <pc:docMk/>
            <pc:sldMasterMk cId="1945345341" sldId="2147483744"/>
            <pc:sldLayoutMk cId="3419992994" sldId="2147483746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4.051" v="15"/>
          <pc:sldLayoutMkLst>
            <pc:docMk/>
            <pc:sldMasterMk cId="1945345341" sldId="2147483744"/>
            <pc:sldLayoutMk cId="94479811" sldId="2147483747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4.051" v="15"/>
          <pc:sldLayoutMkLst>
            <pc:docMk/>
            <pc:sldMasterMk cId="1945345341" sldId="2147483744"/>
            <pc:sldLayoutMk cId="3071486914" sldId="2147483748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4.051" v="15"/>
          <pc:sldLayoutMkLst>
            <pc:docMk/>
            <pc:sldMasterMk cId="1945345341" sldId="2147483744"/>
            <pc:sldLayoutMk cId="3005107780" sldId="2147483749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4.051" v="15"/>
          <pc:sldLayoutMkLst>
            <pc:docMk/>
            <pc:sldMasterMk cId="1945345341" sldId="2147483744"/>
            <pc:sldLayoutMk cId="119188772" sldId="2147483750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4.051" v="15"/>
          <pc:sldLayoutMkLst>
            <pc:docMk/>
            <pc:sldMasterMk cId="1945345341" sldId="2147483744"/>
            <pc:sldLayoutMk cId="1410469758" sldId="2147483751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4.051" v="15"/>
          <pc:sldLayoutMkLst>
            <pc:docMk/>
            <pc:sldMasterMk cId="1945345341" sldId="2147483744"/>
            <pc:sldLayoutMk cId="3029218612" sldId="2147483752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4.051" v="15"/>
          <pc:sldLayoutMkLst>
            <pc:docMk/>
            <pc:sldMasterMk cId="1945345341" sldId="2147483744"/>
            <pc:sldLayoutMk cId="3761448261" sldId="2147483753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4.051" v="15"/>
          <pc:sldLayoutMkLst>
            <pc:docMk/>
            <pc:sldMasterMk cId="1945345341" sldId="2147483744"/>
            <pc:sldLayoutMk cId="3647456149" sldId="2147483754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4.051" v="15"/>
          <pc:sldLayoutMkLst>
            <pc:docMk/>
            <pc:sldMasterMk cId="1945345341" sldId="2147483744"/>
            <pc:sldLayoutMk cId="1551224425" sldId="2147483755"/>
          </pc:sldLayoutMkLst>
        </pc:sldLayoutChg>
      </pc:sldMasterChg>
      <pc:sldMasterChg chg="add del addSldLayout delSldLayout modSldLayout">
        <pc:chgData name="Man,Hok Yi" userId="S::hm565@drexel.edu::9f585303-93fb-4119-ac7d-19fe102fc7c3" providerId="AD" clId="Web-{EC7CF522-1899-4DE6-8BBA-78E77BB66262}" dt="2024-01-28T20:29:38.239" v="16"/>
        <pc:sldMasterMkLst>
          <pc:docMk/>
          <pc:sldMasterMk cId="3660346843" sldId="2147483756"/>
        </pc:sldMasterMkLst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2153431656" sldId="2147483757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1040293658" sldId="2147483758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2020315376" sldId="2147483759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3844717424" sldId="2147483760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3282855138" sldId="2147483761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3806236670" sldId="2147483762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665389733" sldId="2147483763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3510660991" sldId="2147483764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2714072462" sldId="2147483765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1091773346" sldId="2147483766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2191637806" sldId="2147483767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2361187108" sldId="2147483768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1042740807" sldId="2147483769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1257893176" sldId="2147483770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2180478724" sldId="2147483771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2087279842" sldId="2147483772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29:38.239" v="16"/>
          <pc:sldLayoutMkLst>
            <pc:docMk/>
            <pc:sldMasterMk cId="3660346843" sldId="2147483756"/>
            <pc:sldLayoutMk cId="330430196" sldId="2147483773"/>
          </pc:sldLayoutMkLst>
        </pc:sldLayoutChg>
      </pc:sldMasterChg>
      <pc:sldMasterChg chg="add del addSldLayout delSldLayout modSldLayout">
        <pc:chgData name="Man,Hok Yi" userId="S::hm565@drexel.edu::9f585303-93fb-4119-ac7d-19fe102fc7c3" providerId="AD" clId="Web-{EC7CF522-1899-4DE6-8BBA-78E77BB66262}" dt="2024-01-28T20:30:34.022" v="20"/>
        <pc:sldMasterMkLst>
          <pc:docMk/>
          <pc:sldMasterMk cId="2491382776" sldId="2147483774"/>
        </pc:sldMasterMkLst>
        <pc:sldLayoutChg chg="add del mod replId">
          <pc:chgData name="Man,Hok Yi" userId="S::hm565@drexel.edu::9f585303-93fb-4119-ac7d-19fe102fc7c3" providerId="AD" clId="Web-{EC7CF522-1899-4DE6-8BBA-78E77BB66262}" dt="2024-01-28T20:30:34.022" v="20"/>
          <pc:sldLayoutMkLst>
            <pc:docMk/>
            <pc:sldMasterMk cId="2491382776" sldId="2147483774"/>
            <pc:sldLayoutMk cId="3972048623" sldId="2147483775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34.022" v="20"/>
          <pc:sldLayoutMkLst>
            <pc:docMk/>
            <pc:sldMasterMk cId="2491382776" sldId="2147483774"/>
            <pc:sldLayoutMk cId="3118736556" sldId="2147483776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34.022" v="20"/>
          <pc:sldLayoutMkLst>
            <pc:docMk/>
            <pc:sldMasterMk cId="2491382776" sldId="2147483774"/>
            <pc:sldLayoutMk cId="764522171" sldId="2147483777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34.022" v="20"/>
          <pc:sldLayoutMkLst>
            <pc:docMk/>
            <pc:sldMasterMk cId="2491382776" sldId="2147483774"/>
            <pc:sldLayoutMk cId="4180166085" sldId="2147483778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34.022" v="20"/>
          <pc:sldLayoutMkLst>
            <pc:docMk/>
            <pc:sldMasterMk cId="2491382776" sldId="2147483774"/>
            <pc:sldLayoutMk cId="1634638065" sldId="2147483779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34.022" v="20"/>
          <pc:sldLayoutMkLst>
            <pc:docMk/>
            <pc:sldMasterMk cId="2491382776" sldId="2147483774"/>
            <pc:sldLayoutMk cId="1768772095" sldId="2147483780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34.022" v="20"/>
          <pc:sldLayoutMkLst>
            <pc:docMk/>
            <pc:sldMasterMk cId="2491382776" sldId="2147483774"/>
            <pc:sldLayoutMk cId="250287601" sldId="2147483781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34.022" v="20"/>
          <pc:sldLayoutMkLst>
            <pc:docMk/>
            <pc:sldMasterMk cId="2491382776" sldId="2147483774"/>
            <pc:sldLayoutMk cId="1361010319" sldId="2147483782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34.022" v="20"/>
          <pc:sldLayoutMkLst>
            <pc:docMk/>
            <pc:sldMasterMk cId="2491382776" sldId="2147483774"/>
            <pc:sldLayoutMk cId="559495254" sldId="2147483783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34.022" v="20"/>
          <pc:sldLayoutMkLst>
            <pc:docMk/>
            <pc:sldMasterMk cId="2491382776" sldId="2147483774"/>
            <pc:sldLayoutMk cId="3159603912" sldId="2147483784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34.022" v="20"/>
          <pc:sldLayoutMkLst>
            <pc:docMk/>
            <pc:sldMasterMk cId="2491382776" sldId="2147483774"/>
            <pc:sldLayoutMk cId="608798205" sldId="2147483785"/>
          </pc:sldLayoutMkLst>
        </pc:sldLayoutChg>
      </pc:sldMasterChg>
      <pc:sldMasterChg chg="add del addSldLayout delSldLayout modSldLayout">
        <pc:chgData name="Man,Hok Yi" userId="S::hm565@drexel.edu::9f585303-93fb-4119-ac7d-19fe102fc7c3" providerId="AD" clId="Web-{EC7CF522-1899-4DE6-8BBA-78E77BB66262}" dt="2024-01-28T20:30:47.913" v="21"/>
        <pc:sldMasterMkLst>
          <pc:docMk/>
          <pc:sldMasterMk cId="668853488" sldId="2147483786"/>
        </pc:sldMasterMkLst>
        <pc:sldLayoutChg chg="add del mod replId">
          <pc:chgData name="Man,Hok Yi" userId="S::hm565@drexel.edu::9f585303-93fb-4119-ac7d-19fe102fc7c3" providerId="AD" clId="Web-{EC7CF522-1899-4DE6-8BBA-78E77BB66262}" dt="2024-01-28T20:30:47.913" v="21"/>
          <pc:sldLayoutMkLst>
            <pc:docMk/>
            <pc:sldMasterMk cId="668853488" sldId="2147483786"/>
            <pc:sldLayoutMk cId="534694546" sldId="2147483787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47.913" v="21"/>
          <pc:sldLayoutMkLst>
            <pc:docMk/>
            <pc:sldMasterMk cId="668853488" sldId="2147483786"/>
            <pc:sldLayoutMk cId="2940853435" sldId="2147483788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47.913" v="21"/>
          <pc:sldLayoutMkLst>
            <pc:docMk/>
            <pc:sldMasterMk cId="668853488" sldId="2147483786"/>
            <pc:sldLayoutMk cId="724175771" sldId="2147483789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47.913" v="21"/>
          <pc:sldLayoutMkLst>
            <pc:docMk/>
            <pc:sldMasterMk cId="668853488" sldId="2147483786"/>
            <pc:sldLayoutMk cId="821280399" sldId="2147483790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47.913" v="21"/>
          <pc:sldLayoutMkLst>
            <pc:docMk/>
            <pc:sldMasterMk cId="668853488" sldId="2147483786"/>
            <pc:sldLayoutMk cId="3570843811" sldId="2147483791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47.913" v="21"/>
          <pc:sldLayoutMkLst>
            <pc:docMk/>
            <pc:sldMasterMk cId="668853488" sldId="2147483786"/>
            <pc:sldLayoutMk cId="3623549600" sldId="2147483792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47.913" v="21"/>
          <pc:sldLayoutMkLst>
            <pc:docMk/>
            <pc:sldMasterMk cId="668853488" sldId="2147483786"/>
            <pc:sldLayoutMk cId="1756359835" sldId="2147483793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47.913" v="21"/>
          <pc:sldLayoutMkLst>
            <pc:docMk/>
            <pc:sldMasterMk cId="668853488" sldId="2147483786"/>
            <pc:sldLayoutMk cId="359977311" sldId="2147483794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47.913" v="21"/>
          <pc:sldLayoutMkLst>
            <pc:docMk/>
            <pc:sldMasterMk cId="668853488" sldId="2147483786"/>
            <pc:sldLayoutMk cId="2795444512" sldId="2147483795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47.913" v="21"/>
          <pc:sldLayoutMkLst>
            <pc:docMk/>
            <pc:sldMasterMk cId="668853488" sldId="2147483786"/>
            <pc:sldLayoutMk cId="4022065447" sldId="2147483796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47.913" v="21"/>
          <pc:sldLayoutMkLst>
            <pc:docMk/>
            <pc:sldMasterMk cId="668853488" sldId="2147483786"/>
            <pc:sldLayoutMk cId="1232124177" sldId="2147483797"/>
          </pc:sldLayoutMkLst>
        </pc:sldLayoutChg>
      </pc:sldMasterChg>
      <pc:sldMasterChg chg="add del addSldLayout delSldLayout modSldLayout">
        <pc:chgData name="Man,Hok Yi" userId="S::hm565@drexel.edu::9f585303-93fb-4119-ac7d-19fe102fc7c3" providerId="AD" clId="Web-{EC7CF522-1899-4DE6-8BBA-78E77BB66262}" dt="2024-01-28T20:30:52.711" v="22"/>
        <pc:sldMasterMkLst>
          <pc:docMk/>
          <pc:sldMasterMk cId="1286036555" sldId="2147483798"/>
        </pc:sldMasterMkLst>
        <pc:sldLayoutChg chg="add del mod replId">
          <pc:chgData name="Man,Hok Yi" userId="S::hm565@drexel.edu::9f585303-93fb-4119-ac7d-19fe102fc7c3" providerId="AD" clId="Web-{EC7CF522-1899-4DE6-8BBA-78E77BB66262}" dt="2024-01-28T20:30:52.711" v="22"/>
          <pc:sldLayoutMkLst>
            <pc:docMk/>
            <pc:sldMasterMk cId="1286036555" sldId="2147483798"/>
            <pc:sldLayoutMk cId="1671104809" sldId="2147483799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2.711" v="22"/>
          <pc:sldLayoutMkLst>
            <pc:docMk/>
            <pc:sldMasterMk cId="1286036555" sldId="2147483798"/>
            <pc:sldLayoutMk cId="4237614040" sldId="2147483800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2.711" v="22"/>
          <pc:sldLayoutMkLst>
            <pc:docMk/>
            <pc:sldMasterMk cId="1286036555" sldId="2147483798"/>
            <pc:sldLayoutMk cId="1773493017" sldId="2147483801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2.711" v="22"/>
          <pc:sldLayoutMkLst>
            <pc:docMk/>
            <pc:sldMasterMk cId="1286036555" sldId="2147483798"/>
            <pc:sldLayoutMk cId="3844891223" sldId="2147483802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2.711" v="22"/>
          <pc:sldLayoutMkLst>
            <pc:docMk/>
            <pc:sldMasterMk cId="1286036555" sldId="2147483798"/>
            <pc:sldLayoutMk cId="312694247" sldId="2147483803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2.711" v="22"/>
          <pc:sldLayoutMkLst>
            <pc:docMk/>
            <pc:sldMasterMk cId="1286036555" sldId="2147483798"/>
            <pc:sldLayoutMk cId="2525062486" sldId="2147483804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2.711" v="22"/>
          <pc:sldLayoutMkLst>
            <pc:docMk/>
            <pc:sldMasterMk cId="1286036555" sldId="2147483798"/>
            <pc:sldLayoutMk cId="809946568" sldId="2147483805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2.711" v="22"/>
          <pc:sldLayoutMkLst>
            <pc:docMk/>
            <pc:sldMasterMk cId="1286036555" sldId="2147483798"/>
            <pc:sldLayoutMk cId="324766310" sldId="2147483806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2.711" v="22"/>
          <pc:sldLayoutMkLst>
            <pc:docMk/>
            <pc:sldMasterMk cId="1286036555" sldId="2147483798"/>
            <pc:sldLayoutMk cId="2575191631" sldId="2147483807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2.711" v="22"/>
          <pc:sldLayoutMkLst>
            <pc:docMk/>
            <pc:sldMasterMk cId="1286036555" sldId="2147483798"/>
            <pc:sldLayoutMk cId="3316667660" sldId="2147483808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2.711" v="22"/>
          <pc:sldLayoutMkLst>
            <pc:docMk/>
            <pc:sldMasterMk cId="1286036555" sldId="2147483798"/>
            <pc:sldLayoutMk cId="2819256552" sldId="2147483809"/>
          </pc:sldLayoutMkLst>
        </pc:sldLayoutChg>
      </pc:sldMasterChg>
      <pc:sldMasterChg chg="add del addSldLayout delSldLayout modSldLayout">
        <pc:chgData name="Man,Hok Yi" userId="S::hm565@drexel.edu::9f585303-93fb-4119-ac7d-19fe102fc7c3" providerId="AD" clId="Web-{EC7CF522-1899-4DE6-8BBA-78E77BB66262}" dt="2024-01-28T20:30:57.476" v="23"/>
        <pc:sldMasterMkLst>
          <pc:docMk/>
          <pc:sldMasterMk cId="4266575944" sldId="2147483810"/>
        </pc:sldMasterMkLst>
        <pc:sldLayoutChg chg="add del mod replId">
          <pc:chgData name="Man,Hok Yi" userId="S::hm565@drexel.edu::9f585303-93fb-4119-ac7d-19fe102fc7c3" providerId="AD" clId="Web-{EC7CF522-1899-4DE6-8BBA-78E77BB66262}" dt="2024-01-28T20:30:57.476" v="23"/>
          <pc:sldLayoutMkLst>
            <pc:docMk/>
            <pc:sldMasterMk cId="4266575944" sldId="2147483810"/>
            <pc:sldLayoutMk cId="4266711548" sldId="2147483811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7.476" v="23"/>
          <pc:sldLayoutMkLst>
            <pc:docMk/>
            <pc:sldMasterMk cId="4266575944" sldId="2147483810"/>
            <pc:sldLayoutMk cId="2509885847" sldId="2147483812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7.476" v="23"/>
          <pc:sldLayoutMkLst>
            <pc:docMk/>
            <pc:sldMasterMk cId="4266575944" sldId="2147483810"/>
            <pc:sldLayoutMk cId="528798089" sldId="2147483813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7.476" v="23"/>
          <pc:sldLayoutMkLst>
            <pc:docMk/>
            <pc:sldMasterMk cId="4266575944" sldId="2147483810"/>
            <pc:sldLayoutMk cId="1048168941" sldId="2147483814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7.476" v="23"/>
          <pc:sldLayoutMkLst>
            <pc:docMk/>
            <pc:sldMasterMk cId="4266575944" sldId="2147483810"/>
            <pc:sldLayoutMk cId="947713062" sldId="2147483815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7.476" v="23"/>
          <pc:sldLayoutMkLst>
            <pc:docMk/>
            <pc:sldMasterMk cId="4266575944" sldId="2147483810"/>
            <pc:sldLayoutMk cId="2081256764" sldId="2147483816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7.476" v="23"/>
          <pc:sldLayoutMkLst>
            <pc:docMk/>
            <pc:sldMasterMk cId="4266575944" sldId="2147483810"/>
            <pc:sldLayoutMk cId="1641116996" sldId="2147483817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7.476" v="23"/>
          <pc:sldLayoutMkLst>
            <pc:docMk/>
            <pc:sldMasterMk cId="4266575944" sldId="2147483810"/>
            <pc:sldLayoutMk cId="1333516284" sldId="2147483818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7.476" v="23"/>
          <pc:sldLayoutMkLst>
            <pc:docMk/>
            <pc:sldMasterMk cId="4266575944" sldId="2147483810"/>
            <pc:sldLayoutMk cId="2421885265" sldId="2147483819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7.476" v="23"/>
          <pc:sldLayoutMkLst>
            <pc:docMk/>
            <pc:sldMasterMk cId="4266575944" sldId="2147483810"/>
            <pc:sldLayoutMk cId="4179378229" sldId="2147483820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7.476" v="23"/>
          <pc:sldLayoutMkLst>
            <pc:docMk/>
            <pc:sldMasterMk cId="4266575944" sldId="2147483810"/>
            <pc:sldLayoutMk cId="3020832214" sldId="2147483821"/>
          </pc:sldLayoutMkLst>
        </pc:sldLayoutChg>
      </pc:sldMasterChg>
      <pc:sldMasterChg chg="add del addSldLayout delSldLayout modSldLayout">
        <pc:chgData name="Man,Hok Yi" userId="S::hm565@drexel.edu::9f585303-93fb-4119-ac7d-19fe102fc7c3" providerId="AD" clId="Web-{EC7CF522-1899-4DE6-8BBA-78E77BB66262}" dt="2024-01-28T20:30:59.695" v="24"/>
        <pc:sldMasterMkLst>
          <pc:docMk/>
          <pc:sldMasterMk cId="3061927233" sldId="2147483822"/>
        </pc:sldMasterMkLst>
        <pc:sldLayoutChg chg="add del mod replId">
          <pc:chgData name="Man,Hok Yi" userId="S::hm565@drexel.edu::9f585303-93fb-4119-ac7d-19fe102fc7c3" providerId="AD" clId="Web-{EC7CF522-1899-4DE6-8BBA-78E77BB66262}" dt="2024-01-28T20:30:59.695" v="24"/>
          <pc:sldLayoutMkLst>
            <pc:docMk/>
            <pc:sldMasterMk cId="3061927233" sldId="2147483822"/>
            <pc:sldLayoutMk cId="162597122" sldId="2147483823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9.695" v="24"/>
          <pc:sldLayoutMkLst>
            <pc:docMk/>
            <pc:sldMasterMk cId="3061927233" sldId="2147483822"/>
            <pc:sldLayoutMk cId="2130764869" sldId="2147483824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9.695" v="24"/>
          <pc:sldLayoutMkLst>
            <pc:docMk/>
            <pc:sldMasterMk cId="3061927233" sldId="2147483822"/>
            <pc:sldLayoutMk cId="3929518048" sldId="2147483825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9.695" v="24"/>
          <pc:sldLayoutMkLst>
            <pc:docMk/>
            <pc:sldMasterMk cId="3061927233" sldId="2147483822"/>
            <pc:sldLayoutMk cId="309672641" sldId="2147483826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9.695" v="24"/>
          <pc:sldLayoutMkLst>
            <pc:docMk/>
            <pc:sldMasterMk cId="3061927233" sldId="2147483822"/>
            <pc:sldLayoutMk cId="911087403" sldId="2147483827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9.695" v="24"/>
          <pc:sldLayoutMkLst>
            <pc:docMk/>
            <pc:sldMasterMk cId="3061927233" sldId="2147483822"/>
            <pc:sldLayoutMk cId="419327475" sldId="2147483828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9.695" v="24"/>
          <pc:sldLayoutMkLst>
            <pc:docMk/>
            <pc:sldMasterMk cId="3061927233" sldId="2147483822"/>
            <pc:sldLayoutMk cId="989974673" sldId="2147483829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9.695" v="24"/>
          <pc:sldLayoutMkLst>
            <pc:docMk/>
            <pc:sldMasterMk cId="3061927233" sldId="2147483822"/>
            <pc:sldLayoutMk cId="2355102820" sldId="2147483830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9.695" v="24"/>
          <pc:sldLayoutMkLst>
            <pc:docMk/>
            <pc:sldMasterMk cId="3061927233" sldId="2147483822"/>
            <pc:sldLayoutMk cId="1905618192" sldId="2147483831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9.695" v="24"/>
          <pc:sldLayoutMkLst>
            <pc:docMk/>
            <pc:sldMasterMk cId="3061927233" sldId="2147483822"/>
            <pc:sldLayoutMk cId="837053697" sldId="2147483832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0:59.695" v="24"/>
          <pc:sldLayoutMkLst>
            <pc:docMk/>
            <pc:sldMasterMk cId="3061927233" sldId="2147483822"/>
            <pc:sldLayoutMk cId="1584840574" sldId="2147483833"/>
          </pc:sldLayoutMkLst>
        </pc:sldLayoutChg>
      </pc:sldMasterChg>
      <pc:sldMasterChg chg="add del addSldLayout delSldLayout modSldLayout">
        <pc:chgData name="Man,Hok Yi" userId="S::hm565@drexel.edu::9f585303-93fb-4119-ac7d-19fe102fc7c3" providerId="AD" clId="Web-{EC7CF522-1899-4DE6-8BBA-78E77BB66262}" dt="2024-01-28T20:32:21.308" v="28"/>
        <pc:sldMasterMkLst>
          <pc:docMk/>
          <pc:sldMasterMk cId="4292232986" sldId="2147483834"/>
        </pc:sldMasterMkLst>
        <pc:sldLayoutChg chg="add del mod replId">
          <pc:chgData name="Man,Hok Yi" userId="S::hm565@drexel.edu::9f585303-93fb-4119-ac7d-19fe102fc7c3" providerId="AD" clId="Web-{EC7CF522-1899-4DE6-8BBA-78E77BB66262}" dt="2024-01-28T20:32:21.308" v="28"/>
          <pc:sldLayoutMkLst>
            <pc:docMk/>
            <pc:sldMasterMk cId="4292232986" sldId="2147483834"/>
            <pc:sldLayoutMk cId="4052329620" sldId="2147483835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21.308" v="28"/>
          <pc:sldLayoutMkLst>
            <pc:docMk/>
            <pc:sldMasterMk cId="4292232986" sldId="2147483834"/>
            <pc:sldLayoutMk cId="1007698890" sldId="2147483836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21.308" v="28"/>
          <pc:sldLayoutMkLst>
            <pc:docMk/>
            <pc:sldMasterMk cId="4292232986" sldId="2147483834"/>
            <pc:sldLayoutMk cId="3273329253" sldId="2147483837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21.308" v="28"/>
          <pc:sldLayoutMkLst>
            <pc:docMk/>
            <pc:sldMasterMk cId="4292232986" sldId="2147483834"/>
            <pc:sldLayoutMk cId="463340917" sldId="2147483838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21.308" v="28"/>
          <pc:sldLayoutMkLst>
            <pc:docMk/>
            <pc:sldMasterMk cId="4292232986" sldId="2147483834"/>
            <pc:sldLayoutMk cId="3538285534" sldId="2147483839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21.308" v="28"/>
          <pc:sldLayoutMkLst>
            <pc:docMk/>
            <pc:sldMasterMk cId="4292232986" sldId="2147483834"/>
            <pc:sldLayoutMk cId="2120011283" sldId="2147483840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21.308" v="28"/>
          <pc:sldLayoutMkLst>
            <pc:docMk/>
            <pc:sldMasterMk cId="4292232986" sldId="2147483834"/>
            <pc:sldLayoutMk cId="939640136" sldId="2147483841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21.308" v="28"/>
          <pc:sldLayoutMkLst>
            <pc:docMk/>
            <pc:sldMasterMk cId="4292232986" sldId="2147483834"/>
            <pc:sldLayoutMk cId="1557694564" sldId="2147483842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21.308" v="28"/>
          <pc:sldLayoutMkLst>
            <pc:docMk/>
            <pc:sldMasterMk cId="4292232986" sldId="2147483834"/>
            <pc:sldLayoutMk cId="587558261" sldId="2147483843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21.308" v="28"/>
          <pc:sldLayoutMkLst>
            <pc:docMk/>
            <pc:sldMasterMk cId="4292232986" sldId="2147483834"/>
            <pc:sldLayoutMk cId="3952035828" sldId="2147483844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21.308" v="28"/>
          <pc:sldLayoutMkLst>
            <pc:docMk/>
            <pc:sldMasterMk cId="4292232986" sldId="2147483834"/>
            <pc:sldLayoutMk cId="1398377149" sldId="2147483845"/>
          </pc:sldLayoutMkLst>
        </pc:sldLayoutChg>
      </pc:sldMasterChg>
      <pc:sldMasterChg chg="add del addSldLayout delSldLayout modSldLayout">
        <pc:chgData name="Man,Hok Yi" userId="S::hm565@drexel.edu::9f585303-93fb-4119-ac7d-19fe102fc7c3" providerId="AD" clId="Web-{EC7CF522-1899-4DE6-8BBA-78E77BB66262}" dt="2024-01-28T20:32:56.059" v="29"/>
        <pc:sldMasterMkLst>
          <pc:docMk/>
          <pc:sldMasterMk cId="4017588633" sldId="2147483846"/>
        </pc:sldMasterMkLst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752402342" sldId="2147483847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3442206639" sldId="2147483848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1649989789" sldId="2147483849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1361235459" sldId="2147483850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1556862510" sldId="2147483851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1343737143" sldId="2147483852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2671012402" sldId="2147483853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835535173" sldId="2147483854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3059914986" sldId="2147483855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1028865766" sldId="2147483856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3776523152" sldId="2147483857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157102316" sldId="2147483858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2307210156" sldId="2147483859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888733888" sldId="2147483860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162246886" sldId="2147483861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1418038409" sldId="2147483862"/>
          </pc:sldLayoutMkLst>
        </pc:sldLayoutChg>
        <pc:sldLayoutChg chg="add del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4017588633" sldId="2147483846"/>
            <pc:sldLayoutMk cId="4246551848" sldId="2147483863"/>
          </pc:sldLayoutMkLst>
        </pc:sldLayoutChg>
      </pc:sldMasterChg>
      <pc:sldMasterChg chg="add addSldLayout modSldLayout">
        <pc:chgData name="Man,Hok Yi" userId="S::hm565@drexel.edu::9f585303-93fb-4119-ac7d-19fe102fc7c3" providerId="AD" clId="Web-{EC7CF522-1899-4DE6-8BBA-78E77BB66262}" dt="2024-01-28T20:32:56.059" v="29"/>
        <pc:sldMasterMkLst>
          <pc:docMk/>
          <pc:sldMasterMk cId="1998886237" sldId="2147483864"/>
        </pc:sldMasterMkLst>
        <pc:sldLayoutChg chg="add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1998886237" sldId="2147483864"/>
            <pc:sldLayoutMk cId="3325765472" sldId="2147483865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1998886237" sldId="2147483864"/>
            <pc:sldLayoutMk cId="2811514625" sldId="2147483866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1998886237" sldId="2147483864"/>
            <pc:sldLayoutMk cId="1322204658" sldId="2147483867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1998886237" sldId="2147483864"/>
            <pc:sldLayoutMk cId="796667386" sldId="2147483868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1998886237" sldId="2147483864"/>
            <pc:sldLayoutMk cId="2145259772" sldId="2147483869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1998886237" sldId="2147483864"/>
            <pc:sldLayoutMk cId="1301326654" sldId="2147483870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1998886237" sldId="2147483864"/>
            <pc:sldLayoutMk cId="874670734" sldId="2147483871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1998886237" sldId="2147483864"/>
            <pc:sldLayoutMk cId="3323268577" sldId="2147483872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1998886237" sldId="2147483864"/>
            <pc:sldLayoutMk cId="802379115" sldId="2147483873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1998886237" sldId="2147483864"/>
            <pc:sldLayoutMk cId="2880369399" sldId="2147483874"/>
          </pc:sldLayoutMkLst>
        </pc:sldLayoutChg>
        <pc:sldLayoutChg chg="add mod replId">
          <pc:chgData name="Man,Hok Yi" userId="S::hm565@drexel.edu::9f585303-93fb-4119-ac7d-19fe102fc7c3" providerId="AD" clId="Web-{EC7CF522-1899-4DE6-8BBA-78E77BB66262}" dt="2024-01-28T20:32:56.059" v="29"/>
          <pc:sldLayoutMkLst>
            <pc:docMk/>
            <pc:sldMasterMk cId="1998886237" sldId="2147483864"/>
            <pc:sldLayoutMk cId="3537551270" sldId="2147483875"/>
          </pc:sldLayoutMkLst>
        </pc:sldLayoutChg>
      </pc:sldMasterChg>
    </pc:docChg>
  </pc:docChgLst>
  <pc:docChgLst>
    <pc:chgData name="Man,Hok Yi" userId="S::hm565@drexel.edu::9f585303-93fb-4119-ac7d-19fe102fc7c3" providerId="AD" clId="Web-{51C13FED-4A9C-4B7E-A3E3-F9D48F3AA5FF}"/>
    <pc:docChg chg="modSld">
      <pc:chgData name="Man,Hok Yi" userId="S::hm565@drexel.edu::9f585303-93fb-4119-ac7d-19fe102fc7c3" providerId="AD" clId="Web-{51C13FED-4A9C-4B7E-A3E3-F9D48F3AA5FF}" dt="2024-01-31T23:46:59.562" v="69"/>
      <pc:docMkLst>
        <pc:docMk/>
      </pc:docMkLst>
      <pc:sldChg chg="addSp delSp modSp mod setBg">
        <pc:chgData name="Man,Hok Yi" userId="S::hm565@drexel.edu::9f585303-93fb-4119-ac7d-19fe102fc7c3" providerId="AD" clId="Web-{51C13FED-4A9C-4B7E-A3E3-F9D48F3AA5FF}" dt="2024-01-31T23:46:59.562" v="69"/>
        <pc:sldMkLst>
          <pc:docMk/>
          <pc:sldMk cId="1618508130" sldId="271"/>
        </pc:sldMkLst>
        <pc:spChg chg="mod">
          <ac:chgData name="Man,Hok Yi" userId="S::hm565@drexel.edu::9f585303-93fb-4119-ac7d-19fe102fc7c3" providerId="AD" clId="Web-{51C13FED-4A9C-4B7E-A3E3-F9D48F3AA5FF}" dt="2024-01-31T23:46:59.562" v="69"/>
          <ac:spMkLst>
            <pc:docMk/>
            <pc:sldMk cId="1618508130" sldId="271"/>
            <ac:spMk id="2" creationId="{87C5216F-85A8-A1FC-2B4A-703F53186D47}"/>
          </ac:spMkLst>
        </pc:spChg>
        <pc:spChg chg="mod ord">
          <ac:chgData name="Man,Hok Yi" userId="S::hm565@drexel.edu::9f585303-93fb-4119-ac7d-19fe102fc7c3" providerId="AD" clId="Web-{51C13FED-4A9C-4B7E-A3E3-F9D48F3AA5FF}" dt="2024-01-31T23:46:59.562" v="69"/>
          <ac:spMkLst>
            <pc:docMk/>
            <pc:sldMk cId="1618508130" sldId="271"/>
            <ac:spMk id="3" creationId="{FA848C48-4BAD-F6C8-C061-4A535CAB7C0E}"/>
          </ac:spMkLst>
        </pc:spChg>
        <pc:spChg chg="add del">
          <ac:chgData name="Man,Hok Yi" userId="S::hm565@drexel.edu::9f585303-93fb-4119-ac7d-19fe102fc7c3" providerId="AD" clId="Web-{51C13FED-4A9C-4B7E-A3E3-F9D48F3AA5FF}" dt="2024-01-31T23:46:59.562" v="68"/>
          <ac:spMkLst>
            <pc:docMk/>
            <pc:sldMk cId="1618508130" sldId="271"/>
            <ac:spMk id="10" creationId="{E53F4E5A-C9EE-4859-B46B-F018F7D73A03}"/>
          </ac:spMkLst>
        </pc:spChg>
        <pc:picChg chg="add del mod">
          <ac:chgData name="Man,Hok Yi" userId="S::hm565@drexel.edu::9f585303-93fb-4119-ac7d-19fe102fc7c3" providerId="AD" clId="Web-{51C13FED-4A9C-4B7E-A3E3-F9D48F3AA5FF}" dt="2024-01-31T23:45:37.451" v="54"/>
          <ac:picMkLst>
            <pc:docMk/>
            <pc:sldMk cId="1618508130" sldId="271"/>
            <ac:picMk id="4" creationId="{EF4B1F89-CBFF-FEF0-2BE0-A151D33A26DC}"/>
          </ac:picMkLst>
        </pc:picChg>
        <pc:picChg chg="add mod">
          <ac:chgData name="Man,Hok Yi" userId="S::hm565@drexel.edu::9f585303-93fb-4119-ac7d-19fe102fc7c3" providerId="AD" clId="Web-{51C13FED-4A9C-4B7E-A3E3-F9D48F3AA5FF}" dt="2024-01-31T23:46:59.562" v="69"/>
          <ac:picMkLst>
            <pc:docMk/>
            <pc:sldMk cId="1618508130" sldId="271"/>
            <ac:picMk id="5" creationId="{B63C36E3-BC94-EA82-9082-C31294F2F7AA}"/>
          </ac:picMkLst>
        </pc:picChg>
        <pc:cxnChg chg="add del">
          <ac:chgData name="Man,Hok Yi" userId="S::hm565@drexel.edu::9f585303-93fb-4119-ac7d-19fe102fc7c3" providerId="AD" clId="Web-{51C13FED-4A9C-4B7E-A3E3-F9D48F3AA5FF}" dt="2024-01-31T23:46:59.562" v="68"/>
          <ac:cxnSpMkLst>
            <pc:docMk/>
            <pc:sldMk cId="1618508130" sldId="271"/>
            <ac:cxnSpMk id="12" creationId="{041A955B-D579-48FD-A51C-51B0C0B69F9A}"/>
          </ac:cxnSpMkLst>
        </pc:cxnChg>
      </pc:sldChg>
      <pc:sldChg chg="addSp delSp modSp mod setBg">
        <pc:chgData name="Man,Hok Yi" userId="S::hm565@drexel.edu::9f585303-93fb-4119-ac7d-19fe102fc7c3" providerId="AD" clId="Web-{51C13FED-4A9C-4B7E-A3E3-F9D48F3AA5FF}" dt="2024-01-31T23:46:36.749" v="62"/>
        <pc:sldMkLst>
          <pc:docMk/>
          <pc:sldMk cId="843631567" sldId="275"/>
        </pc:sldMkLst>
        <pc:spChg chg="mod">
          <ac:chgData name="Man,Hok Yi" userId="S::hm565@drexel.edu::9f585303-93fb-4119-ac7d-19fe102fc7c3" providerId="AD" clId="Web-{51C13FED-4A9C-4B7E-A3E3-F9D48F3AA5FF}" dt="2024-01-31T23:46:36.749" v="62"/>
          <ac:spMkLst>
            <pc:docMk/>
            <pc:sldMk cId="843631567" sldId="275"/>
            <ac:spMk id="2" creationId="{62AFF05C-D619-7B68-7D08-F6AEF9B7DBF6}"/>
          </ac:spMkLst>
        </pc:spChg>
        <pc:spChg chg="mod ord">
          <ac:chgData name="Man,Hok Yi" userId="S::hm565@drexel.edu::9f585303-93fb-4119-ac7d-19fe102fc7c3" providerId="AD" clId="Web-{51C13FED-4A9C-4B7E-A3E3-F9D48F3AA5FF}" dt="2024-01-31T23:46:36.749" v="62"/>
          <ac:spMkLst>
            <pc:docMk/>
            <pc:sldMk cId="843631567" sldId="275"/>
            <ac:spMk id="3" creationId="{DE50A7E3-244A-A3A4-80EB-91035C84B2C4}"/>
          </ac:spMkLst>
        </pc:spChg>
        <pc:spChg chg="add">
          <ac:chgData name="Man,Hok Yi" userId="S::hm565@drexel.edu::9f585303-93fb-4119-ac7d-19fe102fc7c3" providerId="AD" clId="Web-{51C13FED-4A9C-4B7E-A3E3-F9D48F3AA5FF}" dt="2024-01-31T23:46:36.749" v="62"/>
          <ac:spMkLst>
            <pc:docMk/>
            <pc:sldMk cId="843631567" sldId="275"/>
            <ac:spMk id="11" creationId="{E2A53059-D7B9-4249-ACFA-426AA0C68351}"/>
          </ac:spMkLst>
        </pc:spChg>
        <pc:spChg chg="add">
          <ac:chgData name="Man,Hok Yi" userId="S::hm565@drexel.edu::9f585303-93fb-4119-ac7d-19fe102fc7c3" providerId="AD" clId="Web-{51C13FED-4A9C-4B7E-A3E3-F9D48F3AA5FF}" dt="2024-01-31T23:46:36.749" v="62"/>
          <ac:spMkLst>
            <pc:docMk/>
            <pc:sldMk cId="843631567" sldId="275"/>
            <ac:spMk id="13" creationId="{F230AD75-6717-4566-9CA9-25308C0596EE}"/>
          </ac:spMkLst>
        </pc:spChg>
        <pc:picChg chg="add mod ord">
          <ac:chgData name="Man,Hok Yi" userId="S::hm565@drexel.edu::9f585303-93fb-4119-ac7d-19fe102fc7c3" providerId="AD" clId="Web-{51C13FED-4A9C-4B7E-A3E3-F9D48F3AA5FF}" dt="2024-01-31T23:46:36.749" v="62"/>
          <ac:picMkLst>
            <pc:docMk/>
            <pc:sldMk cId="843631567" sldId="275"/>
            <ac:picMk id="4" creationId="{A220F9E1-23C8-3C12-A4A1-27D87CE35441}"/>
          </ac:picMkLst>
        </pc:picChg>
        <pc:picChg chg="add del mod">
          <ac:chgData name="Man,Hok Yi" userId="S::hm565@drexel.edu::9f585303-93fb-4119-ac7d-19fe102fc7c3" providerId="AD" clId="Web-{51C13FED-4A9C-4B7E-A3E3-F9D48F3AA5FF}" dt="2024-01-31T23:45:57.357" v="58"/>
          <ac:picMkLst>
            <pc:docMk/>
            <pc:sldMk cId="843631567" sldId="275"/>
            <ac:picMk id="5" creationId="{ED543938-279C-8CB3-BCCF-493BB1885820}"/>
          </ac:picMkLst>
        </pc:picChg>
        <pc:picChg chg="add mod">
          <ac:chgData name="Man,Hok Yi" userId="S::hm565@drexel.edu::9f585303-93fb-4119-ac7d-19fe102fc7c3" providerId="AD" clId="Web-{51C13FED-4A9C-4B7E-A3E3-F9D48F3AA5FF}" dt="2024-01-31T23:46:36.749" v="62"/>
          <ac:picMkLst>
            <pc:docMk/>
            <pc:sldMk cId="843631567" sldId="275"/>
            <ac:picMk id="6" creationId="{754529E4-4D8B-2CCA-F579-4A97C4573CB5}"/>
          </ac:picMkLst>
        </pc:picChg>
      </pc:sldChg>
    </pc:docChg>
  </pc:docChgLst>
  <pc:docChgLst>
    <pc:chgData name="Patani,Cimi" userId="S::ccp63@drexel.edu::72ab453c-a6a7-41f9-8e1f-ad511f61c8ba" providerId="AD" clId="Web-{26C9C0A2-9346-438F-857F-1F5E2B469205}"/>
    <pc:docChg chg="addSld modSld">
      <pc:chgData name="Patani,Cimi" userId="S::ccp63@drexel.edu::72ab453c-a6a7-41f9-8e1f-ad511f61c8ba" providerId="AD" clId="Web-{26C9C0A2-9346-438F-857F-1F5E2B469205}" dt="2024-01-30T02:36:31.742" v="1004" actId="20577"/>
      <pc:docMkLst>
        <pc:docMk/>
      </pc:docMkLst>
      <pc:sldChg chg="addSp delSp modSp">
        <pc:chgData name="Patani,Cimi" userId="S::ccp63@drexel.edu::72ab453c-a6a7-41f9-8e1f-ad511f61c8ba" providerId="AD" clId="Web-{26C9C0A2-9346-438F-857F-1F5E2B469205}" dt="2024-01-30T02:06:54.611" v="272"/>
        <pc:sldMkLst>
          <pc:docMk/>
          <pc:sldMk cId="183389205" sldId="272"/>
        </pc:sldMkLst>
        <pc:spChg chg="add del mod">
          <ac:chgData name="Patani,Cimi" userId="S::ccp63@drexel.edu::72ab453c-a6a7-41f9-8e1f-ad511f61c8ba" providerId="AD" clId="Web-{26C9C0A2-9346-438F-857F-1F5E2B469205}" dt="2024-01-30T02:06:54.611" v="272"/>
          <ac:spMkLst>
            <pc:docMk/>
            <pc:sldMk cId="183389205" sldId="272"/>
            <ac:spMk id="2" creationId="{CFD84EF7-7B5D-43DE-BF33-DF8C911107E5}"/>
          </ac:spMkLst>
        </pc:spChg>
        <pc:spChg chg="mod">
          <ac:chgData name="Patani,Cimi" userId="S::ccp63@drexel.edu::72ab453c-a6a7-41f9-8e1f-ad511f61c8ba" providerId="AD" clId="Web-{26C9C0A2-9346-438F-857F-1F5E2B469205}" dt="2024-01-30T01:59:11.789" v="28" actId="1076"/>
          <ac:spMkLst>
            <pc:docMk/>
            <pc:sldMk cId="183389205" sldId="272"/>
            <ac:spMk id="5" creationId="{C2E266E3-2DE8-4FBA-6CF3-9DD90267DA14}"/>
          </ac:spMkLst>
        </pc:spChg>
      </pc:sldChg>
      <pc:sldChg chg="modSp">
        <pc:chgData name="Patani,Cimi" userId="S::ccp63@drexel.edu::72ab453c-a6a7-41f9-8e1f-ad511f61c8ba" providerId="AD" clId="Web-{26C9C0A2-9346-438F-857F-1F5E2B469205}" dt="2024-01-30T02:05:47.873" v="259" actId="14100"/>
        <pc:sldMkLst>
          <pc:docMk/>
          <pc:sldMk cId="4026688930" sldId="273"/>
        </pc:sldMkLst>
        <pc:spChg chg="mod">
          <ac:chgData name="Patani,Cimi" userId="S::ccp63@drexel.edu::72ab453c-a6a7-41f9-8e1f-ad511f61c8ba" providerId="AD" clId="Web-{26C9C0A2-9346-438F-857F-1F5E2B469205}" dt="2024-01-30T02:05:47.873" v="259" actId="14100"/>
          <ac:spMkLst>
            <pc:docMk/>
            <pc:sldMk cId="4026688930" sldId="273"/>
            <ac:spMk id="11" creationId="{95EBCF41-38EB-A653-7DD4-C6E62D389F58}"/>
          </ac:spMkLst>
        </pc:spChg>
        <pc:spChg chg="mod">
          <ac:chgData name="Patani,Cimi" userId="S::ccp63@drexel.edu::72ab453c-a6a7-41f9-8e1f-ad511f61c8ba" providerId="AD" clId="Web-{26C9C0A2-9346-438F-857F-1F5E2B469205}" dt="2024-01-30T02:02:59.676" v="198" actId="1076"/>
          <ac:spMkLst>
            <pc:docMk/>
            <pc:sldMk cId="4026688930" sldId="273"/>
            <ac:spMk id="13" creationId="{5819437C-2E5E-00CE-C513-EF301ED3E30E}"/>
          </ac:spMkLst>
        </pc:spChg>
        <pc:cxnChg chg="mod">
          <ac:chgData name="Patani,Cimi" userId="S::ccp63@drexel.edu::72ab453c-a6a7-41f9-8e1f-ad511f61c8ba" providerId="AD" clId="Web-{26C9C0A2-9346-438F-857F-1F5E2B469205}" dt="2024-01-30T02:03:08.880" v="199" actId="14100"/>
          <ac:cxnSpMkLst>
            <pc:docMk/>
            <pc:sldMk cId="4026688930" sldId="273"/>
            <ac:cxnSpMk id="12" creationId="{3AE67F87-F52A-A951-B0BB-4F7016B6472A}"/>
          </ac:cxnSpMkLst>
        </pc:cxnChg>
      </pc:sldChg>
      <pc:sldChg chg="addSp delSp modSp">
        <pc:chgData name="Patani,Cimi" userId="S::ccp63@drexel.edu::72ab453c-a6a7-41f9-8e1f-ad511f61c8ba" providerId="AD" clId="Web-{26C9C0A2-9346-438F-857F-1F5E2B469205}" dt="2024-01-30T02:33:51.254" v="970" actId="14100"/>
        <pc:sldMkLst>
          <pc:docMk/>
          <pc:sldMk cId="3290096582" sldId="274"/>
        </pc:sldMkLst>
        <pc:spChg chg="add mod">
          <ac:chgData name="Patani,Cimi" userId="S::ccp63@drexel.edu::72ab453c-a6a7-41f9-8e1f-ad511f61c8ba" providerId="AD" clId="Web-{26C9C0A2-9346-438F-857F-1F5E2B469205}" dt="2024-01-30T02:08:10.897" v="317" actId="20577"/>
          <ac:spMkLst>
            <pc:docMk/>
            <pc:sldMk cId="3290096582" sldId="274"/>
            <ac:spMk id="2" creationId="{4E770634-BBF3-0FCD-D0F5-15386B50F2E8}"/>
          </ac:spMkLst>
        </pc:spChg>
        <pc:spChg chg="add mod">
          <ac:chgData name="Patani,Cimi" userId="S::ccp63@drexel.edu::72ab453c-a6a7-41f9-8e1f-ad511f61c8ba" providerId="AD" clId="Web-{26C9C0A2-9346-438F-857F-1F5E2B469205}" dt="2024-01-30T02:12:02.269" v="351" actId="1076"/>
          <ac:spMkLst>
            <pc:docMk/>
            <pc:sldMk cId="3290096582" sldId="274"/>
            <ac:spMk id="3" creationId="{DD34109C-B412-E70C-6227-3957B308DB0A}"/>
          </ac:spMkLst>
        </pc:spChg>
        <pc:spChg chg="mod">
          <ac:chgData name="Patani,Cimi" userId="S::ccp63@drexel.edu::72ab453c-a6a7-41f9-8e1f-ad511f61c8ba" providerId="AD" clId="Web-{26C9C0A2-9346-438F-857F-1F5E2B469205}" dt="2024-01-30T02:07:13.284" v="278" actId="1076"/>
          <ac:spMkLst>
            <pc:docMk/>
            <pc:sldMk cId="3290096582" sldId="274"/>
            <ac:spMk id="4" creationId="{3E8EA5F1-AE97-00F7-DC9C-B5CA6BBDDE47}"/>
          </ac:spMkLst>
        </pc:spChg>
        <pc:spChg chg="add mod">
          <ac:chgData name="Patani,Cimi" userId="S::ccp63@drexel.edu::72ab453c-a6a7-41f9-8e1f-ad511f61c8ba" providerId="AD" clId="Web-{26C9C0A2-9346-438F-857F-1F5E2B469205}" dt="2024-01-30T02:25:44.084" v="860" actId="20577"/>
          <ac:spMkLst>
            <pc:docMk/>
            <pc:sldMk cId="3290096582" sldId="274"/>
            <ac:spMk id="5" creationId="{919C8E03-655C-D0BF-9252-4A4D289191C9}"/>
          </ac:spMkLst>
        </pc:spChg>
        <pc:spChg chg="del mod">
          <ac:chgData name="Patani,Cimi" userId="S::ccp63@drexel.edu::72ab453c-a6a7-41f9-8e1f-ad511f61c8ba" providerId="AD" clId="Web-{26C9C0A2-9346-438F-857F-1F5E2B469205}" dt="2024-01-30T02:05:37.998" v="255"/>
          <ac:spMkLst>
            <pc:docMk/>
            <pc:sldMk cId="3290096582" sldId="274"/>
            <ac:spMk id="5" creationId="{E2C9ED44-5896-60A4-7360-210A35F2CEA7}"/>
          </ac:spMkLst>
        </pc:spChg>
        <pc:spChg chg="add mod">
          <ac:chgData name="Patani,Cimi" userId="S::ccp63@drexel.edu::72ab453c-a6a7-41f9-8e1f-ad511f61c8ba" providerId="AD" clId="Web-{26C9C0A2-9346-438F-857F-1F5E2B469205}" dt="2024-01-30T02:33:51.254" v="970" actId="14100"/>
          <ac:spMkLst>
            <pc:docMk/>
            <pc:sldMk cId="3290096582" sldId="274"/>
            <ac:spMk id="6" creationId="{10C083B5-FF66-866D-6A2B-98FF638B5703}"/>
          </ac:spMkLst>
        </pc:spChg>
      </pc:sldChg>
      <pc:sldChg chg="addSp delSp modSp new">
        <pc:chgData name="Patani,Cimi" userId="S::ccp63@drexel.edu::72ab453c-a6a7-41f9-8e1f-ad511f61c8ba" providerId="AD" clId="Web-{26C9C0A2-9346-438F-857F-1F5E2B469205}" dt="2024-01-30T02:36:31.742" v="1004" actId="20577"/>
        <pc:sldMkLst>
          <pc:docMk/>
          <pc:sldMk cId="4157545518" sldId="302"/>
        </pc:sldMkLst>
        <pc:spChg chg="del mod">
          <ac:chgData name="Patani,Cimi" userId="S::ccp63@drexel.edu::72ab453c-a6a7-41f9-8e1f-ad511f61c8ba" providerId="AD" clId="Web-{26C9C0A2-9346-438F-857F-1F5E2B469205}" dt="2024-01-30T02:35:45.319" v="973"/>
          <ac:spMkLst>
            <pc:docMk/>
            <pc:sldMk cId="4157545518" sldId="302"/>
            <ac:spMk id="2" creationId="{A1F9461B-D4BA-7259-78F7-E03D1E673FCC}"/>
          </ac:spMkLst>
        </pc:spChg>
        <pc:spChg chg="del mod">
          <ac:chgData name="Patani,Cimi" userId="S::ccp63@drexel.edu::72ab453c-a6a7-41f9-8e1f-ad511f61c8ba" providerId="AD" clId="Web-{26C9C0A2-9346-438F-857F-1F5E2B469205}" dt="2024-01-30T02:35:57.148" v="975"/>
          <ac:spMkLst>
            <pc:docMk/>
            <pc:sldMk cId="4157545518" sldId="302"/>
            <ac:spMk id="3" creationId="{BF201D88-2932-0122-BCB3-6E1F2F6DCA58}"/>
          </ac:spMkLst>
        </pc:spChg>
        <pc:spChg chg="add mod">
          <ac:chgData name="Patani,Cimi" userId="S::ccp63@drexel.edu::72ab453c-a6a7-41f9-8e1f-ad511f61c8ba" providerId="AD" clId="Web-{26C9C0A2-9346-438F-857F-1F5E2B469205}" dt="2024-01-30T02:36:14.117" v="997" actId="20577"/>
          <ac:spMkLst>
            <pc:docMk/>
            <pc:sldMk cId="4157545518" sldId="302"/>
            <ac:spMk id="4" creationId="{BEC49B2F-1232-8103-5650-BB938A28CA09}"/>
          </ac:spMkLst>
        </pc:spChg>
        <pc:spChg chg="add mod">
          <ac:chgData name="Patani,Cimi" userId="S::ccp63@drexel.edu::72ab453c-a6a7-41f9-8e1f-ad511f61c8ba" providerId="AD" clId="Web-{26C9C0A2-9346-438F-857F-1F5E2B469205}" dt="2024-01-30T02:36:31.742" v="1004" actId="20577"/>
          <ac:spMkLst>
            <pc:docMk/>
            <pc:sldMk cId="4157545518" sldId="302"/>
            <ac:spMk id="5" creationId="{367D6A4B-F293-FEBB-2A1F-00A0EF9FFC50}"/>
          </ac:spMkLst>
        </pc:spChg>
      </pc:sldChg>
    </pc:docChg>
  </pc:docChgLst>
  <pc:docChgLst>
    <pc:chgData name="Patani,Cimi" userId="S::ccp63@drexel.edu::72ab453c-a6a7-41f9-8e1f-ad511f61c8ba" providerId="AD" clId="Web-{377F42A3-CE0B-4FF9-B854-FDC75837E972}"/>
    <pc:docChg chg="addSld delSld modSld sldOrd">
      <pc:chgData name="Patani,Cimi" userId="S::ccp63@drexel.edu::72ab453c-a6a7-41f9-8e1f-ad511f61c8ba" providerId="AD" clId="Web-{377F42A3-CE0B-4FF9-B854-FDC75837E972}" dt="2024-02-01T02:09:59.337" v="169" actId="14100"/>
      <pc:docMkLst>
        <pc:docMk/>
      </pc:docMkLst>
      <pc:sldChg chg="modSp">
        <pc:chgData name="Patani,Cimi" userId="S::ccp63@drexel.edu::72ab453c-a6a7-41f9-8e1f-ad511f61c8ba" providerId="AD" clId="Web-{377F42A3-CE0B-4FF9-B854-FDC75837E972}" dt="2024-02-01T01:16:20.154" v="0" actId="20577"/>
        <pc:sldMkLst>
          <pc:docMk/>
          <pc:sldMk cId="4026688930" sldId="273"/>
        </pc:sldMkLst>
        <pc:spChg chg="mod">
          <ac:chgData name="Patani,Cimi" userId="S::ccp63@drexel.edu::72ab453c-a6a7-41f9-8e1f-ad511f61c8ba" providerId="AD" clId="Web-{377F42A3-CE0B-4FF9-B854-FDC75837E972}" dt="2024-02-01T01:16:20.154" v="0" actId="20577"/>
          <ac:spMkLst>
            <pc:docMk/>
            <pc:sldMk cId="4026688930" sldId="273"/>
            <ac:spMk id="24" creationId="{51310386-6B61-49C6-F98B-B3D35EC966DA}"/>
          </ac:spMkLst>
        </pc:spChg>
      </pc:sldChg>
      <pc:sldChg chg="delSp modSp">
        <pc:chgData name="Patani,Cimi" userId="S::ccp63@drexel.edu::72ab453c-a6a7-41f9-8e1f-ad511f61c8ba" providerId="AD" clId="Web-{377F42A3-CE0B-4FF9-B854-FDC75837E972}" dt="2024-02-01T01:50:49.034" v="69" actId="20577"/>
        <pc:sldMkLst>
          <pc:docMk/>
          <pc:sldMk cId="3290096582" sldId="274"/>
        </pc:sldMkLst>
        <pc:spChg chg="del mod">
          <ac:chgData name="Patani,Cimi" userId="S::ccp63@drexel.edu::72ab453c-a6a7-41f9-8e1f-ad511f61c8ba" providerId="AD" clId="Web-{377F42A3-CE0B-4FF9-B854-FDC75837E972}" dt="2024-02-01T01:43:02.708" v="26"/>
          <ac:spMkLst>
            <pc:docMk/>
            <pc:sldMk cId="3290096582" sldId="274"/>
            <ac:spMk id="3" creationId="{DD34109C-B412-E70C-6227-3957B308DB0A}"/>
          </ac:spMkLst>
        </pc:spChg>
        <pc:spChg chg="mod">
          <ac:chgData name="Patani,Cimi" userId="S::ccp63@drexel.edu::72ab453c-a6a7-41f9-8e1f-ad511f61c8ba" providerId="AD" clId="Web-{377F42A3-CE0B-4FF9-B854-FDC75837E972}" dt="2024-02-01T01:50:49.034" v="69" actId="20577"/>
          <ac:spMkLst>
            <pc:docMk/>
            <pc:sldMk cId="3290096582" sldId="274"/>
            <ac:spMk id="6" creationId="{10C083B5-FF66-866D-6A2B-98FF638B5703}"/>
          </ac:spMkLst>
        </pc:spChg>
      </pc:sldChg>
      <pc:sldChg chg="ord">
        <pc:chgData name="Patani,Cimi" userId="S::ccp63@drexel.edu::72ab453c-a6a7-41f9-8e1f-ad511f61c8ba" providerId="AD" clId="Web-{377F42A3-CE0B-4FF9-B854-FDC75837E972}" dt="2024-02-01T01:41:10.329" v="14"/>
        <pc:sldMkLst>
          <pc:docMk/>
          <pc:sldMk cId="2568676513" sldId="305"/>
        </pc:sldMkLst>
      </pc:sldChg>
      <pc:sldChg chg="addSp delSp modSp new mod setBg">
        <pc:chgData name="Patani,Cimi" userId="S::ccp63@drexel.edu::72ab453c-a6a7-41f9-8e1f-ad511f61c8ba" providerId="AD" clId="Web-{377F42A3-CE0B-4FF9-B854-FDC75837E972}" dt="2024-02-01T01:53:30.382" v="101" actId="20577"/>
        <pc:sldMkLst>
          <pc:docMk/>
          <pc:sldMk cId="3435613578" sldId="310"/>
        </pc:sldMkLst>
        <pc:spChg chg="del">
          <ac:chgData name="Patani,Cimi" userId="S::ccp63@drexel.edu::72ab453c-a6a7-41f9-8e1f-ad511f61c8ba" providerId="AD" clId="Web-{377F42A3-CE0B-4FF9-B854-FDC75837E972}" dt="2024-02-01T01:41:50.878" v="21"/>
          <ac:spMkLst>
            <pc:docMk/>
            <pc:sldMk cId="3435613578" sldId="310"/>
            <ac:spMk id="2" creationId="{D78D97E4-90C6-FB7A-2B96-EC02E9299BD3}"/>
          </ac:spMkLst>
        </pc:spChg>
        <pc:spChg chg="del">
          <ac:chgData name="Patani,Cimi" userId="S::ccp63@drexel.edu::72ab453c-a6a7-41f9-8e1f-ad511f61c8ba" providerId="AD" clId="Web-{377F42A3-CE0B-4FF9-B854-FDC75837E972}" dt="2024-02-01T01:41:37.799" v="17"/>
          <ac:spMkLst>
            <pc:docMk/>
            <pc:sldMk cId="3435613578" sldId="310"/>
            <ac:spMk id="3" creationId="{9D8121E0-75C2-A8D3-EE8C-DB9F54DD15BC}"/>
          </ac:spMkLst>
        </pc:spChg>
        <pc:spChg chg="add mod">
          <ac:chgData name="Patani,Cimi" userId="S::ccp63@drexel.edu::72ab453c-a6a7-41f9-8e1f-ad511f61c8ba" providerId="AD" clId="Web-{377F42A3-CE0B-4FF9-B854-FDC75837E972}" dt="2024-02-01T01:53:30.382" v="101" actId="20577"/>
          <ac:spMkLst>
            <pc:docMk/>
            <pc:sldMk cId="3435613578" sldId="310"/>
            <ac:spMk id="5" creationId="{498CB228-8AD6-7E96-7E4E-658774BC001E}"/>
          </ac:spMkLst>
        </pc:spChg>
        <pc:spChg chg="add">
          <ac:chgData name="Patani,Cimi" userId="S::ccp63@drexel.edu::72ab453c-a6a7-41f9-8e1f-ad511f61c8ba" providerId="AD" clId="Web-{377F42A3-CE0B-4FF9-B854-FDC75837E972}" dt="2024-02-01T01:41:50.878" v="21"/>
          <ac:spMkLst>
            <pc:docMk/>
            <pc:sldMk cId="3435613578" sldId="310"/>
            <ac:spMk id="9" creationId="{21FFDA05-9640-4040-B33E-D46FD04434DB}"/>
          </ac:spMkLst>
        </pc:spChg>
        <pc:picChg chg="add mod ord modCrop">
          <ac:chgData name="Patani,Cimi" userId="S::ccp63@drexel.edu::72ab453c-a6a7-41f9-8e1f-ad511f61c8ba" providerId="AD" clId="Web-{377F42A3-CE0B-4FF9-B854-FDC75837E972}" dt="2024-02-01T01:43:02.333" v="25"/>
          <ac:picMkLst>
            <pc:docMk/>
            <pc:sldMk cId="3435613578" sldId="310"/>
            <ac:picMk id="4" creationId="{94B73619-AAF3-A325-7B78-B40864755120}"/>
          </ac:picMkLst>
        </pc:picChg>
      </pc:sldChg>
      <pc:sldChg chg="addSp delSp modSp new del ord">
        <pc:chgData name="Patani,Cimi" userId="S::ccp63@drexel.edu::72ab453c-a6a7-41f9-8e1f-ad511f61c8ba" providerId="AD" clId="Web-{377F42A3-CE0B-4FF9-B854-FDC75837E972}" dt="2024-02-01T01:49:55.376" v="55"/>
        <pc:sldMkLst>
          <pc:docMk/>
          <pc:sldMk cId="1240991061" sldId="311"/>
        </pc:sldMkLst>
        <pc:spChg chg="del">
          <ac:chgData name="Patani,Cimi" userId="S::ccp63@drexel.edu::72ab453c-a6a7-41f9-8e1f-ad511f61c8ba" providerId="AD" clId="Web-{377F42A3-CE0B-4FF9-B854-FDC75837E972}" dt="2024-02-01T01:44:04.350" v="27"/>
          <ac:spMkLst>
            <pc:docMk/>
            <pc:sldMk cId="1240991061" sldId="311"/>
            <ac:spMk id="3" creationId="{53003C9C-ACEE-4BE4-127A-7B1F87288A33}"/>
          </ac:spMkLst>
        </pc:spChg>
        <pc:spChg chg="add mod">
          <ac:chgData name="Patani,Cimi" userId="S::ccp63@drexel.edu::72ab453c-a6a7-41f9-8e1f-ad511f61c8ba" providerId="AD" clId="Web-{377F42A3-CE0B-4FF9-B854-FDC75837E972}" dt="2024-02-01T01:44:11.382" v="29"/>
          <ac:spMkLst>
            <pc:docMk/>
            <pc:sldMk cId="1240991061" sldId="311"/>
            <ac:spMk id="6" creationId="{95FE98EC-6986-E4F1-BCFE-113D86D4B673}"/>
          </ac:spMkLst>
        </pc:spChg>
        <pc:picChg chg="add del mod ord">
          <ac:chgData name="Patani,Cimi" userId="S::ccp63@drexel.edu::72ab453c-a6a7-41f9-8e1f-ad511f61c8ba" providerId="AD" clId="Web-{377F42A3-CE0B-4FF9-B854-FDC75837E972}" dt="2024-02-01T01:44:11.382" v="29"/>
          <ac:picMkLst>
            <pc:docMk/>
            <pc:sldMk cId="1240991061" sldId="311"/>
            <ac:picMk id="4" creationId="{D963CE45-A51F-0E35-3035-5899B3912D6F}"/>
          </ac:picMkLst>
        </pc:picChg>
      </pc:sldChg>
      <pc:sldChg chg="addSp delSp modSp add mod replId setBg">
        <pc:chgData name="Patani,Cimi" userId="S::ccp63@drexel.edu::72ab453c-a6a7-41f9-8e1f-ad511f61c8ba" providerId="AD" clId="Web-{377F42A3-CE0B-4FF9-B854-FDC75837E972}" dt="2024-02-01T02:09:59.337" v="169" actId="14100"/>
        <pc:sldMkLst>
          <pc:docMk/>
          <pc:sldMk cId="3529123526" sldId="312"/>
        </pc:sldMkLst>
        <pc:spChg chg="add mod">
          <ac:chgData name="Patani,Cimi" userId="S::ccp63@drexel.edu::72ab453c-a6a7-41f9-8e1f-ad511f61c8ba" providerId="AD" clId="Web-{377F42A3-CE0B-4FF9-B854-FDC75837E972}" dt="2024-02-01T01:57:40.859" v="117" actId="1076"/>
          <ac:spMkLst>
            <pc:docMk/>
            <pc:sldMk cId="3529123526" sldId="312"/>
            <ac:spMk id="6" creationId="{382335F1-D362-78CE-37BF-C85F933DDA69}"/>
          </ac:spMkLst>
        </pc:spChg>
        <pc:spChg chg="add del mod">
          <ac:chgData name="Patani,Cimi" userId="S::ccp63@drexel.edu::72ab453c-a6a7-41f9-8e1f-ad511f61c8ba" providerId="AD" clId="Web-{377F42A3-CE0B-4FF9-B854-FDC75837E972}" dt="2024-02-01T02:04:37.637" v="131"/>
          <ac:spMkLst>
            <pc:docMk/>
            <pc:sldMk cId="3529123526" sldId="312"/>
            <ac:spMk id="11" creationId="{E2132422-F480-8DF6-A05A-CEB0FB98F835}"/>
          </ac:spMkLst>
        </pc:spChg>
        <pc:picChg chg="add del mod">
          <ac:chgData name="Patani,Cimi" userId="S::ccp63@drexel.edu::72ab453c-a6a7-41f9-8e1f-ad511f61c8ba" providerId="AD" clId="Web-{377F42A3-CE0B-4FF9-B854-FDC75837E972}" dt="2024-02-01T02:06:55.488" v="141"/>
          <ac:picMkLst>
            <pc:docMk/>
            <pc:sldMk cId="3529123526" sldId="312"/>
            <ac:picMk id="4" creationId="{BE685EC6-8D6D-A245-C64C-13EFF67195EC}"/>
          </ac:picMkLst>
        </pc:picChg>
        <pc:picChg chg="add mod">
          <ac:chgData name="Patani,Cimi" userId="S::ccp63@drexel.edu::72ab453c-a6a7-41f9-8e1f-ad511f61c8ba" providerId="AD" clId="Web-{377F42A3-CE0B-4FF9-B854-FDC75837E972}" dt="2024-02-01T01:57:18.906" v="114" actId="1076"/>
          <ac:picMkLst>
            <pc:docMk/>
            <pc:sldMk cId="3529123526" sldId="312"/>
            <ac:picMk id="5" creationId="{C93775E0-F8DC-A5B9-C658-FEE39FF7D60C}"/>
          </ac:picMkLst>
        </pc:picChg>
        <pc:picChg chg="add del mod">
          <ac:chgData name="Patani,Cimi" userId="S::ccp63@drexel.edu::72ab453c-a6a7-41f9-8e1f-ad511f61c8ba" providerId="AD" clId="Web-{377F42A3-CE0B-4FF9-B854-FDC75837E972}" dt="2024-02-01T01:56:49.514" v="110"/>
          <ac:picMkLst>
            <pc:docMk/>
            <pc:sldMk cId="3529123526" sldId="312"/>
            <ac:picMk id="7" creationId="{914A6796-F449-49A4-F059-CF2337FB7228}"/>
          </ac:picMkLst>
        </pc:picChg>
        <pc:picChg chg="add mod">
          <ac:chgData name="Patani,Cimi" userId="S::ccp63@drexel.edu::72ab453c-a6a7-41f9-8e1f-ad511f61c8ba" providerId="AD" clId="Web-{377F42A3-CE0B-4FF9-B854-FDC75837E972}" dt="2024-02-01T01:58:04.735" v="122" actId="1076"/>
          <ac:picMkLst>
            <pc:docMk/>
            <pc:sldMk cId="3529123526" sldId="312"/>
            <ac:picMk id="8" creationId="{556E2BF4-5286-D9E7-B819-4912F36D53FC}"/>
          </ac:picMkLst>
        </pc:picChg>
        <pc:picChg chg="add mod modCrop">
          <ac:chgData name="Patani,Cimi" userId="S::ccp63@drexel.edu::72ab453c-a6a7-41f9-8e1f-ad511f61c8ba" providerId="AD" clId="Web-{377F42A3-CE0B-4FF9-B854-FDC75837E972}" dt="2024-02-01T02:08:56.585" v="159" actId="1076"/>
          <ac:picMkLst>
            <pc:docMk/>
            <pc:sldMk cId="3529123526" sldId="312"/>
            <ac:picMk id="12" creationId="{D31ADC69-F6BF-9A25-D4FE-4D367A8291F5}"/>
          </ac:picMkLst>
        </pc:picChg>
        <pc:cxnChg chg="add mod">
          <ac:chgData name="Patani,Cimi" userId="S::ccp63@drexel.edu::72ab453c-a6a7-41f9-8e1f-ad511f61c8ba" providerId="AD" clId="Web-{377F42A3-CE0B-4FF9-B854-FDC75837E972}" dt="2024-02-01T01:57:28.140" v="116" actId="1076"/>
          <ac:cxnSpMkLst>
            <pc:docMk/>
            <pc:sldMk cId="3529123526" sldId="312"/>
            <ac:cxnSpMk id="2" creationId="{2E8948CD-0835-7583-5005-07B3EEA52C52}"/>
          </ac:cxnSpMkLst>
        </pc:cxnChg>
        <pc:cxnChg chg="add mod">
          <ac:chgData name="Patani,Cimi" userId="S::ccp63@drexel.edu::72ab453c-a6a7-41f9-8e1f-ad511f61c8ba" providerId="AD" clId="Web-{377F42A3-CE0B-4FF9-B854-FDC75837E972}" dt="2024-02-01T01:57:24.421" v="115" actId="1076"/>
          <ac:cxnSpMkLst>
            <pc:docMk/>
            <pc:sldMk cId="3529123526" sldId="312"/>
            <ac:cxnSpMk id="3" creationId="{2CC80F31-4E7A-BB67-E551-E53872E7F8D8}"/>
          </ac:cxnSpMkLst>
        </pc:cxnChg>
        <pc:cxnChg chg="add mod">
          <ac:chgData name="Patani,Cimi" userId="S::ccp63@drexel.edu::72ab453c-a6a7-41f9-8e1f-ad511f61c8ba" providerId="AD" clId="Web-{377F42A3-CE0B-4FF9-B854-FDC75837E972}" dt="2024-02-01T01:58:53.268" v="126" actId="1076"/>
          <ac:cxnSpMkLst>
            <pc:docMk/>
            <pc:sldMk cId="3529123526" sldId="312"/>
            <ac:cxnSpMk id="10" creationId="{1B37CC87-874E-92B1-8914-1037CC8666DB}"/>
          </ac:cxnSpMkLst>
        </pc:cxnChg>
        <pc:cxnChg chg="add mod">
          <ac:chgData name="Patani,Cimi" userId="S::ccp63@drexel.edu::72ab453c-a6a7-41f9-8e1f-ad511f61c8ba" providerId="AD" clId="Web-{377F42A3-CE0B-4FF9-B854-FDC75837E972}" dt="2024-02-01T02:09:32.039" v="165" actId="14100"/>
          <ac:cxnSpMkLst>
            <pc:docMk/>
            <pc:sldMk cId="3529123526" sldId="312"/>
            <ac:cxnSpMk id="13" creationId="{20CE4147-2FDA-B451-27C3-7F2269BDCC9C}"/>
          </ac:cxnSpMkLst>
        </pc:cxnChg>
        <pc:cxnChg chg="add mod">
          <ac:chgData name="Patani,Cimi" userId="S::ccp63@drexel.edu::72ab453c-a6a7-41f9-8e1f-ad511f61c8ba" providerId="AD" clId="Web-{377F42A3-CE0B-4FF9-B854-FDC75837E972}" dt="2024-02-01T02:09:59.337" v="169" actId="14100"/>
          <ac:cxnSpMkLst>
            <pc:docMk/>
            <pc:sldMk cId="3529123526" sldId="312"/>
            <ac:cxnSpMk id="14" creationId="{BFC40211-44C5-518D-8A26-8AC65F2C143A}"/>
          </ac:cxnSpMkLst>
        </pc:cxnChg>
      </pc:sldChg>
    </pc:docChg>
  </pc:docChgLst>
  <pc:docChgLst>
    <pc:chgData name="Man,Hok Yi" userId="S::hm565@drexel.edu::9f585303-93fb-4119-ac7d-19fe102fc7c3" providerId="AD" clId="Web-{A28265C3-3561-46B9-9D08-9CC205C161EA}"/>
    <pc:docChg chg="modSld">
      <pc:chgData name="Man,Hok Yi" userId="S::hm565@drexel.edu::9f585303-93fb-4119-ac7d-19fe102fc7c3" providerId="AD" clId="Web-{A28265C3-3561-46B9-9D08-9CC205C161EA}" dt="2024-01-28T21:43:22.086" v="15"/>
      <pc:docMkLst>
        <pc:docMk/>
      </pc:docMkLst>
      <pc:sldChg chg="modSp">
        <pc:chgData name="Man,Hok Yi" userId="S::hm565@drexel.edu::9f585303-93fb-4119-ac7d-19fe102fc7c3" providerId="AD" clId="Web-{A28265C3-3561-46B9-9D08-9CC205C161EA}" dt="2024-01-28T21:00:52.521" v="6" actId="20577"/>
        <pc:sldMkLst>
          <pc:docMk/>
          <pc:sldMk cId="843631567" sldId="275"/>
        </pc:sldMkLst>
        <pc:spChg chg="mod">
          <ac:chgData name="Man,Hok Yi" userId="S::hm565@drexel.edu::9f585303-93fb-4119-ac7d-19fe102fc7c3" providerId="AD" clId="Web-{A28265C3-3561-46B9-9D08-9CC205C161EA}" dt="2024-01-28T21:00:52.521" v="6" actId="20577"/>
          <ac:spMkLst>
            <pc:docMk/>
            <pc:sldMk cId="843631567" sldId="275"/>
            <ac:spMk id="3" creationId="{DE50A7E3-244A-A3A4-80EB-91035C84B2C4}"/>
          </ac:spMkLst>
        </pc:spChg>
      </pc:sldChg>
      <pc:sldChg chg="modSp">
        <pc:chgData name="Man,Hok Yi" userId="S::hm565@drexel.edu::9f585303-93fb-4119-ac7d-19fe102fc7c3" providerId="AD" clId="Web-{A28265C3-3561-46B9-9D08-9CC205C161EA}" dt="2024-01-28T21:15:43.028" v="10" actId="20577"/>
        <pc:sldMkLst>
          <pc:docMk/>
          <pc:sldMk cId="1681687425" sldId="278"/>
        </pc:sldMkLst>
        <pc:spChg chg="mod">
          <ac:chgData name="Man,Hok Yi" userId="S::hm565@drexel.edu::9f585303-93fb-4119-ac7d-19fe102fc7c3" providerId="AD" clId="Web-{A28265C3-3561-46B9-9D08-9CC205C161EA}" dt="2024-01-28T21:15:43.028" v="10" actId="20577"/>
          <ac:spMkLst>
            <pc:docMk/>
            <pc:sldMk cId="1681687425" sldId="278"/>
            <ac:spMk id="3" creationId="{28FB20A6-FD5C-77F7-D018-CA35CE017F04}"/>
          </ac:spMkLst>
        </pc:spChg>
      </pc:sldChg>
      <pc:sldChg chg="modSp">
        <pc:chgData name="Man,Hok Yi" userId="S::hm565@drexel.edu::9f585303-93fb-4119-ac7d-19fe102fc7c3" providerId="AD" clId="Web-{A28265C3-3561-46B9-9D08-9CC205C161EA}" dt="2024-01-28T21:21:14.067" v="12" actId="20577"/>
        <pc:sldMkLst>
          <pc:docMk/>
          <pc:sldMk cId="1401473754" sldId="280"/>
        </pc:sldMkLst>
        <pc:spChg chg="mod">
          <ac:chgData name="Man,Hok Yi" userId="S::hm565@drexel.edu::9f585303-93fb-4119-ac7d-19fe102fc7c3" providerId="AD" clId="Web-{A28265C3-3561-46B9-9D08-9CC205C161EA}" dt="2024-01-28T21:21:14.067" v="12" actId="20577"/>
          <ac:spMkLst>
            <pc:docMk/>
            <pc:sldMk cId="1401473754" sldId="280"/>
            <ac:spMk id="3" creationId="{6A8E3416-FE51-1A6B-296C-E9E5FE8645B8}"/>
          </ac:spMkLst>
        </pc:spChg>
      </pc:sldChg>
      <pc:sldChg chg="addSp delSp modSp">
        <pc:chgData name="Man,Hok Yi" userId="S::hm565@drexel.edu::9f585303-93fb-4119-ac7d-19fe102fc7c3" providerId="AD" clId="Web-{A28265C3-3561-46B9-9D08-9CC205C161EA}" dt="2024-01-28T21:43:22.086" v="15"/>
        <pc:sldMkLst>
          <pc:docMk/>
          <pc:sldMk cId="862902737" sldId="286"/>
        </pc:sldMkLst>
        <pc:spChg chg="del">
          <ac:chgData name="Man,Hok Yi" userId="S::hm565@drexel.edu::9f585303-93fb-4119-ac7d-19fe102fc7c3" providerId="AD" clId="Web-{A28265C3-3561-46B9-9D08-9CC205C161EA}" dt="2024-01-28T21:43:08.289" v="13"/>
          <ac:spMkLst>
            <pc:docMk/>
            <pc:sldMk cId="862902737" sldId="286"/>
            <ac:spMk id="3" creationId="{B3C520E0-CD44-8DCB-A3C2-A7A225BC8F70}"/>
          </ac:spMkLst>
        </pc:spChg>
        <pc:picChg chg="add mod ord">
          <ac:chgData name="Man,Hok Yi" userId="S::hm565@drexel.edu::9f585303-93fb-4119-ac7d-19fe102fc7c3" providerId="AD" clId="Web-{A28265C3-3561-46B9-9D08-9CC205C161EA}" dt="2024-01-28T21:43:22.086" v="15"/>
          <ac:picMkLst>
            <pc:docMk/>
            <pc:sldMk cId="862902737" sldId="286"/>
            <ac:picMk id="4" creationId="{3C4306C1-2F32-B0B5-4FB6-8D705B268B4B}"/>
          </ac:picMkLst>
        </pc:picChg>
      </pc:sldChg>
    </pc:docChg>
  </pc:docChgLst>
</pc:chgInfo>
</file>

<file path=ppt/comments/modernComment_102_B0FE83B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506F041-B64D-45DF-A0C4-BBB978C8FB05}" authorId="{B06986A9-870D-A5CD-1A34-1141AFB5FA91}" created="2024-01-28T14:00:28.824">
    <pc:sldMkLst xmlns:pc="http://schemas.microsoft.com/office/powerpoint/2013/main/command">
      <pc:docMk/>
      <pc:sldMk cId="2969469873" sldId="258"/>
    </pc:sldMkLst>
    <p188:txBody>
      <a:bodyPr/>
      <a:lstStyle/>
      <a:p>
        <a:r>
          <a:rPr lang="en-US"/>
          <a:t>Needs to change the wording; directly copied from the paper</a:t>
        </a:r>
      </a:p>
    </p188:txBody>
  </p188:cm>
</p188:cmLst>
</file>

<file path=ppt/comments/modernComment_103_45D6C1F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259E2C8-758C-475D-B37C-7EBA092AD50B}" authorId="{B06986A9-870D-A5CD-1A34-1141AFB5FA91}" created="2024-01-28T13:59:41.307">
    <pc:sldMkLst xmlns:pc="http://schemas.microsoft.com/office/powerpoint/2013/main/command">
      <pc:docMk/>
      <pc:sldMk cId="1171702265" sldId="259"/>
    </pc:sldMkLst>
    <p188:txBody>
      <a:bodyPr/>
      <a:lstStyle/>
      <a:p>
        <a:r>
          <a:rPr lang="en-US"/>
          <a:t>Need edits </a:t>
        </a:r>
      </a:p>
    </p188:txBody>
  </p188:cm>
</p188:cmLst>
</file>

<file path=ppt/comments/modernComment_107_7D5612C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6E8A61D-3916-4FA1-B432-F94DBCEADDB6}" authorId="{B06986A9-870D-A5CD-1A34-1141AFB5FA91}" created="2024-01-28T14:01:14.373">
    <pc:sldMkLst xmlns:pc="http://schemas.microsoft.com/office/powerpoint/2013/main/command">
      <pc:docMk/>
      <pc:sldMk cId="2102792910" sldId="263"/>
    </pc:sldMkLst>
    <p188:txBody>
      <a:bodyPr/>
      <a:lstStyle/>
      <a:p>
        <a:r>
          <a:rPr lang="en-US"/>
          <a:t>Need to add more to explaining each, for reference </a:t>
        </a:r>
      </a:p>
    </p188:txBody>
  </p188:cm>
  <p188:cm id="{D0C15952-3701-423D-B0C6-ED2441CB9F5B}" authorId="{B06986A9-870D-A5CD-1A34-1141AFB5FA91}" created="2024-01-28T14:01:24.201">
    <pc:sldMkLst xmlns:pc="http://schemas.microsoft.com/office/powerpoint/2013/main/command">
      <pc:docMk/>
      <pc:sldMk cId="2102792910" sldId="263"/>
    </pc:sldMkLst>
    <p188:txBody>
      <a:bodyPr/>
      <a:lstStyle/>
      <a:p>
        <a:r>
          <a:rPr lang="en-US"/>
          <a:t>For reference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6B26EE-E4A0-4E7E-8B09-DE0013AB3635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13E823-A94D-465D-9295-2C2EC035E2D5}">
      <dgm:prSet phldrT="[Text]"/>
      <dgm:spPr/>
      <dgm:t>
        <a:bodyPr/>
        <a:lstStyle/>
        <a:p>
          <a:r>
            <a:rPr lang="en-US"/>
            <a:t>Alpha Diversity</a:t>
          </a:r>
        </a:p>
      </dgm:t>
    </dgm:pt>
    <dgm:pt modelId="{553D9C93-8BE4-4861-A224-929FCA28C1F2}" type="parTrans" cxnId="{349EEDFC-0D3D-47B5-B136-FA2BFA668A3C}">
      <dgm:prSet/>
      <dgm:spPr/>
      <dgm:t>
        <a:bodyPr/>
        <a:lstStyle/>
        <a:p>
          <a:endParaRPr lang="en-US"/>
        </a:p>
      </dgm:t>
    </dgm:pt>
    <dgm:pt modelId="{27D861AE-AF2C-4794-9895-71E642F97DBF}" type="sibTrans" cxnId="{349EEDFC-0D3D-47B5-B136-FA2BFA668A3C}">
      <dgm:prSet/>
      <dgm:spPr/>
      <dgm:t>
        <a:bodyPr/>
        <a:lstStyle/>
        <a:p>
          <a:endParaRPr lang="en-US"/>
        </a:p>
      </dgm:t>
    </dgm:pt>
    <dgm:pt modelId="{14DDCD8B-EF09-4585-A880-23676AA1959E}">
      <dgm:prSet phldrT="[Text]"/>
      <dgm:spPr/>
      <dgm:t>
        <a:bodyPr/>
        <a:lstStyle/>
        <a:p>
          <a:r>
            <a:rPr lang="en-US"/>
            <a:t>Single microbial community diversity measure</a:t>
          </a:r>
        </a:p>
      </dgm:t>
    </dgm:pt>
    <dgm:pt modelId="{8B2428F3-99AB-42FB-8D32-86245D593C27}" type="parTrans" cxnId="{57E0EC95-2F55-4B21-A5B2-D06D9F4F1D2E}">
      <dgm:prSet/>
      <dgm:spPr/>
      <dgm:t>
        <a:bodyPr/>
        <a:lstStyle/>
        <a:p>
          <a:endParaRPr lang="en-US"/>
        </a:p>
      </dgm:t>
    </dgm:pt>
    <dgm:pt modelId="{26B1F75B-6B49-4E9E-9A67-11D83D6881EC}" type="sibTrans" cxnId="{57E0EC95-2F55-4B21-A5B2-D06D9F4F1D2E}">
      <dgm:prSet/>
      <dgm:spPr/>
      <dgm:t>
        <a:bodyPr/>
        <a:lstStyle/>
        <a:p>
          <a:endParaRPr lang="en-US"/>
        </a:p>
      </dgm:t>
    </dgm:pt>
    <dgm:pt modelId="{439D0A3D-A89E-43C1-A3FB-D11747D69F30}">
      <dgm:prSet phldrT="[Text]"/>
      <dgm:spPr/>
      <dgm:t>
        <a:bodyPr/>
        <a:lstStyle/>
        <a:p>
          <a:r>
            <a:rPr lang="en-US"/>
            <a:t>Beta Diversity</a:t>
          </a:r>
        </a:p>
      </dgm:t>
    </dgm:pt>
    <dgm:pt modelId="{B73875EC-8BAD-4A78-8B57-253EC4CD1EF6}" type="parTrans" cxnId="{9C224F9C-83A8-4FB1-A1C5-BA9D43F47C70}">
      <dgm:prSet/>
      <dgm:spPr/>
      <dgm:t>
        <a:bodyPr/>
        <a:lstStyle/>
        <a:p>
          <a:endParaRPr lang="en-US"/>
        </a:p>
      </dgm:t>
    </dgm:pt>
    <dgm:pt modelId="{1CBF8174-207A-4025-AC17-D8F245FD52EB}" type="sibTrans" cxnId="{9C224F9C-83A8-4FB1-A1C5-BA9D43F47C70}">
      <dgm:prSet/>
      <dgm:spPr/>
      <dgm:t>
        <a:bodyPr/>
        <a:lstStyle/>
        <a:p>
          <a:endParaRPr lang="en-US"/>
        </a:p>
      </dgm:t>
    </dgm:pt>
    <dgm:pt modelId="{3F5F29B7-A794-418F-A0D0-96B06569C135}">
      <dgm:prSet phldrT="[Text]"/>
      <dgm:spPr/>
      <dgm:t>
        <a:bodyPr/>
        <a:lstStyle/>
        <a:p>
          <a:r>
            <a:rPr lang="en-US"/>
            <a:t>Measures diversity change between environments</a:t>
          </a:r>
        </a:p>
      </dgm:t>
    </dgm:pt>
    <dgm:pt modelId="{2E93B8D9-0CF7-4544-AD8C-49F2F10AB1FC}" type="parTrans" cxnId="{EE434F24-2519-433D-8D46-5BB7D12A90FA}">
      <dgm:prSet/>
      <dgm:spPr/>
      <dgm:t>
        <a:bodyPr/>
        <a:lstStyle/>
        <a:p>
          <a:endParaRPr lang="en-US"/>
        </a:p>
      </dgm:t>
    </dgm:pt>
    <dgm:pt modelId="{D522837A-5077-4D7A-815C-CCB4AD93C38A}" type="sibTrans" cxnId="{EE434F24-2519-433D-8D46-5BB7D12A90FA}">
      <dgm:prSet/>
      <dgm:spPr/>
      <dgm:t>
        <a:bodyPr/>
        <a:lstStyle/>
        <a:p>
          <a:endParaRPr lang="en-US"/>
        </a:p>
      </dgm:t>
    </dgm:pt>
    <dgm:pt modelId="{240E8FE6-432C-4DBB-9CAC-BAE124405F76}">
      <dgm:prSet phldrT="[Text]"/>
      <dgm:spPr/>
      <dgm:t>
        <a:bodyPr/>
        <a:lstStyle/>
        <a:p>
          <a:r>
            <a:rPr lang="en-US"/>
            <a:t>Core Microbiome</a:t>
          </a:r>
        </a:p>
      </dgm:t>
    </dgm:pt>
    <dgm:pt modelId="{92E11B9C-4BFE-4A91-B571-BF749903BF58}" type="parTrans" cxnId="{7308881E-AF72-4B73-8F1C-D0723266CF09}">
      <dgm:prSet/>
      <dgm:spPr/>
      <dgm:t>
        <a:bodyPr/>
        <a:lstStyle/>
        <a:p>
          <a:endParaRPr lang="en-US"/>
        </a:p>
      </dgm:t>
    </dgm:pt>
    <dgm:pt modelId="{CE4AA209-61F4-4C23-9CBF-62C7AE5B6661}" type="sibTrans" cxnId="{7308881E-AF72-4B73-8F1C-D0723266CF09}">
      <dgm:prSet/>
      <dgm:spPr/>
      <dgm:t>
        <a:bodyPr/>
        <a:lstStyle/>
        <a:p>
          <a:endParaRPr lang="en-US"/>
        </a:p>
      </dgm:t>
    </dgm:pt>
    <dgm:pt modelId="{D30E8EDF-B98F-4B9A-BB53-09BEE26F98EC}">
      <dgm:prSet phldrT="[Text]"/>
      <dgm:spPr/>
      <dgm:t>
        <a:bodyPr/>
        <a:lstStyle/>
        <a:p>
          <a:r>
            <a:rPr lang="en-US"/>
            <a:t>Refers to set of microbes common in most samples</a:t>
          </a:r>
        </a:p>
      </dgm:t>
    </dgm:pt>
    <dgm:pt modelId="{1ECFB74B-8F24-422B-9E1A-6FB0FE803C8A}" type="parTrans" cxnId="{F4D84431-837C-4852-8240-B6ED59AFBD64}">
      <dgm:prSet/>
      <dgm:spPr/>
      <dgm:t>
        <a:bodyPr/>
        <a:lstStyle/>
        <a:p>
          <a:endParaRPr lang="en-US"/>
        </a:p>
      </dgm:t>
    </dgm:pt>
    <dgm:pt modelId="{34F785FD-330D-4F4F-A2C2-DA2AB2185AE3}" type="sibTrans" cxnId="{F4D84431-837C-4852-8240-B6ED59AFBD64}">
      <dgm:prSet/>
      <dgm:spPr/>
      <dgm:t>
        <a:bodyPr/>
        <a:lstStyle/>
        <a:p>
          <a:endParaRPr lang="en-US"/>
        </a:p>
      </dgm:t>
    </dgm:pt>
    <dgm:pt modelId="{2234BF93-2E3D-402B-BB62-06C0B9BA3D5E}">
      <dgm:prSet phldrT="[Text]"/>
      <dgm:spPr/>
      <dgm:t>
        <a:bodyPr/>
        <a:lstStyle/>
        <a:p>
          <a:r>
            <a:rPr lang="en-US"/>
            <a:t>Richness – different microbe types</a:t>
          </a:r>
        </a:p>
      </dgm:t>
    </dgm:pt>
    <dgm:pt modelId="{A1BAF481-B824-4D68-BDFF-F028656964E3}" type="parTrans" cxnId="{FB2FEAE1-E017-49F1-A522-A0298124B4E7}">
      <dgm:prSet/>
      <dgm:spPr/>
      <dgm:t>
        <a:bodyPr/>
        <a:lstStyle/>
        <a:p>
          <a:endParaRPr lang="en-US"/>
        </a:p>
      </dgm:t>
    </dgm:pt>
    <dgm:pt modelId="{FECF818B-5A26-415A-86E9-1402D78DA060}" type="sibTrans" cxnId="{FB2FEAE1-E017-49F1-A522-A0298124B4E7}">
      <dgm:prSet/>
      <dgm:spPr/>
      <dgm:t>
        <a:bodyPr/>
        <a:lstStyle/>
        <a:p>
          <a:endParaRPr lang="en-US"/>
        </a:p>
      </dgm:t>
    </dgm:pt>
    <dgm:pt modelId="{50131E8F-4E72-4742-9A3A-5C67EE2E464E}">
      <dgm:prSet phldrT="[Text]"/>
      <dgm:spPr/>
      <dgm:t>
        <a:bodyPr/>
        <a:lstStyle/>
        <a:p>
          <a:endParaRPr lang="en-US"/>
        </a:p>
      </dgm:t>
    </dgm:pt>
    <dgm:pt modelId="{4E3A91D3-3FAC-4CEC-B3CD-219F89C31627}" type="parTrans" cxnId="{E0B2BF8E-79E6-4230-9FEB-B9729228DC0B}">
      <dgm:prSet/>
      <dgm:spPr/>
      <dgm:t>
        <a:bodyPr/>
        <a:lstStyle/>
        <a:p>
          <a:endParaRPr lang="en-US"/>
        </a:p>
      </dgm:t>
    </dgm:pt>
    <dgm:pt modelId="{DE5948DC-8538-4923-A007-C5CB7AF9D2D5}" type="sibTrans" cxnId="{E0B2BF8E-79E6-4230-9FEB-B9729228DC0B}">
      <dgm:prSet/>
      <dgm:spPr/>
      <dgm:t>
        <a:bodyPr/>
        <a:lstStyle/>
        <a:p>
          <a:endParaRPr lang="en-US"/>
        </a:p>
      </dgm:t>
    </dgm:pt>
    <dgm:pt modelId="{49EC5973-EB12-44F3-8EF3-4CB7C345E4D2}">
      <dgm:prSet phldrT="[Text]"/>
      <dgm:spPr/>
      <dgm:t>
        <a:bodyPr/>
        <a:lstStyle/>
        <a:p>
          <a:r>
            <a:rPr lang="en-US"/>
            <a:t>Evenness – distribution of microbes</a:t>
          </a:r>
        </a:p>
      </dgm:t>
    </dgm:pt>
    <dgm:pt modelId="{1EFDE43F-1F18-47B8-A9AB-DA7C8D6A09F3}" type="parTrans" cxnId="{1985498F-6316-4879-8787-A626D875375B}">
      <dgm:prSet/>
      <dgm:spPr/>
      <dgm:t>
        <a:bodyPr/>
        <a:lstStyle/>
        <a:p>
          <a:endParaRPr lang="en-US"/>
        </a:p>
      </dgm:t>
    </dgm:pt>
    <dgm:pt modelId="{B49C3537-D273-4B0B-9B9C-D43976E2532B}" type="sibTrans" cxnId="{1985498F-6316-4879-8787-A626D875375B}">
      <dgm:prSet/>
      <dgm:spPr/>
      <dgm:t>
        <a:bodyPr/>
        <a:lstStyle/>
        <a:p>
          <a:endParaRPr lang="en-US"/>
        </a:p>
      </dgm:t>
    </dgm:pt>
    <dgm:pt modelId="{FEDB25B0-0430-4A14-9311-AC38C78871A3}">
      <dgm:prSet phldrT="[Text]"/>
      <dgm:spPr/>
      <dgm:t>
        <a:bodyPr/>
        <a:lstStyle/>
        <a:p>
          <a:r>
            <a:rPr lang="en-US"/>
            <a:t>Useful for comparing different ecosystems</a:t>
          </a:r>
        </a:p>
      </dgm:t>
    </dgm:pt>
    <dgm:pt modelId="{B58972B8-0A25-40AF-ACCA-8B34D9FE5310}" type="parTrans" cxnId="{23573723-1141-44A1-9317-9BDC528744A2}">
      <dgm:prSet/>
      <dgm:spPr/>
      <dgm:t>
        <a:bodyPr/>
        <a:lstStyle/>
        <a:p>
          <a:endParaRPr lang="en-US"/>
        </a:p>
      </dgm:t>
    </dgm:pt>
    <dgm:pt modelId="{701270A1-7C6E-4DDA-9C5B-DEEBCA3C57A8}" type="sibTrans" cxnId="{23573723-1141-44A1-9317-9BDC528744A2}">
      <dgm:prSet/>
      <dgm:spPr/>
      <dgm:t>
        <a:bodyPr/>
        <a:lstStyle/>
        <a:p>
          <a:endParaRPr lang="en-US"/>
        </a:p>
      </dgm:t>
    </dgm:pt>
    <dgm:pt modelId="{7FB1BA1F-6C63-4BC0-8FF6-C18FE54ED25B}">
      <dgm:prSet phldrT="[Text]"/>
      <dgm:spPr/>
      <dgm:t>
        <a:bodyPr/>
        <a:lstStyle/>
        <a:p>
          <a:r>
            <a:rPr lang="en-US"/>
            <a:t>These organisms considered fundamental</a:t>
          </a:r>
        </a:p>
      </dgm:t>
    </dgm:pt>
    <dgm:pt modelId="{4834CD1B-71A6-48A5-AAB9-2A1B2037EDAA}" type="parTrans" cxnId="{3226A89C-274D-4E69-883B-9BB7AD927685}">
      <dgm:prSet/>
      <dgm:spPr/>
      <dgm:t>
        <a:bodyPr/>
        <a:lstStyle/>
        <a:p>
          <a:endParaRPr lang="en-US"/>
        </a:p>
      </dgm:t>
    </dgm:pt>
    <dgm:pt modelId="{F8C381A5-CFB5-4680-8610-C45508C0CDDA}" type="sibTrans" cxnId="{3226A89C-274D-4E69-883B-9BB7AD927685}">
      <dgm:prSet/>
      <dgm:spPr/>
      <dgm:t>
        <a:bodyPr/>
        <a:lstStyle/>
        <a:p>
          <a:endParaRPr lang="en-US"/>
        </a:p>
      </dgm:t>
    </dgm:pt>
    <dgm:pt modelId="{8A319178-9712-4957-B06A-A6E9B9EC1656}" type="pres">
      <dgm:prSet presAssocID="{7E6B26EE-E4A0-4E7E-8B09-DE0013AB3635}" presName="rootNode" presStyleCnt="0">
        <dgm:presLayoutVars>
          <dgm:chMax/>
          <dgm:chPref/>
          <dgm:dir/>
          <dgm:animLvl val="lvl"/>
        </dgm:presLayoutVars>
      </dgm:prSet>
      <dgm:spPr/>
    </dgm:pt>
    <dgm:pt modelId="{41698891-1361-4BA0-BA0D-2D36DABAE112}" type="pres">
      <dgm:prSet presAssocID="{D813E823-A94D-465D-9295-2C2EC035E2D5}" presName="composite" presStyleCnt="0"/>
      <dgm:spPr/>
    </dgm:pt>
    <dgm:pt modelId="{B2D3FCBC-61B2-4A95-B7F0-44E7E2E341B7}" type="pres">
      <dgm:prSet presAssocID="{D813E823-A94D-465D-9295-2C2EC035E2D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FDC221B-8B5A-4CBE-B1CE-ADD641A626BD}" type="pres">
      <dgm:prSet presAssocID="{D813E823-A94D-465D-9295-2C2EC035E2D5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5F346E93-A52A-4A2D-A47C-2D542F77B672}" type="pres">
      <dgm:prSet presAssocID="{D813E823-A94D-465D-9295-2C2EC035E2D5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C034129F-1750-4418-93ED-389779F01A69}" type="pres">
      <dgm:prSet presAssocID="{27D861AE-AF2C-4794-9895-71E642F97DBF}" presName="sibTrans" presStyleCnt="0"/>
      <dgm:spPr/>
    </dgm:pt>
    <dgm:pt modelId="{00C2C870-84EE-4293-957C-7517E7248C27}" type="pres">
      <dgm:prSet presAssocID="{439D0A3D-A89E-43C1-A3FB-D11747D69F30}" presName="composite" presStyleCnt="0"/>
      <dgm:spPr/>
    </dgm:pt>
    <dgm:pt modelId="{92C388F4-DAFE-482B-A7EC-82FC3885C3B8}" type="pres">
      <dgm:prSet presAssocID="{439D0A3D-A89E-43C1-A3FB-D11747D69F30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F859259A-61F6-4A87-BF40-C7B0E690C1D0}" type="pres">
      <dgm:prSet presAssocID="{439D0A3D-A89E-43C1-A3FB-D11747D69F30}" presName="Image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D144BB00-3EAD-47C0-B752-0BD35F1AB565}" type="pres">
      <dgm:prSet presAssocID="{439D0A3D-A89E-43C1-A3FB-D11747D69F30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0498C363-D8DA-460F-A3A8-1B04F5A7D5EF}" type="pres">
      <dgm:prSet presAssocID="{1CBF8174-207A-4025-AC17-D8F245FD52EB}" presName="sibTrans" presStyleCnt="0"/>
      <dgm:spPr/>
    </dgm:pt>
    <dgm:pt modelId="{7F34119E-DF87-4684-ADF8-E4085AA56B35}" type="pres">
      <dgm:prSet presAssocID="{240E8FE6-432C-4DBB-9CAC-BAE124405F76}" presName="composite" presStyleCnt="0"/>
      <dgm:spPr/>
    </dgm:pt>
    <dgm:pt modelId="{454B7A75-12E9-435E-B74A-B46E997DA741}" type="pres">
      <dgm:prSet presAssocID="{240E8FE6-432C-4DBB-9CAC-BAE124405F7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781C964B-703B-495F-9808-924A83C619D9}" type="pres">
      <dgm:prSet presAssocID="{240E8FE6-432C-4DBB-9CAC-BAE124405F76}" presName="Image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4BA5EE0D-7307-4506-B0E3-597FBEA15677}" type="pres">
      <dgm:prSet presAssocID="{240E8FE6-432C-4DBB-9CAC-BAE124405F76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308881E-AF72-4B73-8F1C-D0723266CF09}" srcId="{7E6B26EE-E4A0-4E7E-8B09-DE0013AB3635}" destId="{240E8FE6-432C-4DBB-9CAC-BAE124405F76}" srcOrd="2" destOrd="0" parTransId="{92E11B9C-4BFE-4A91-B571-BF749903BF58}" sibTransId="{CE4AA209-61F4-4C23-9CBF-62C7AE5B6661}"/>
    <dgm:cxn modelId="{23573723-1141-44A1-9317-9BDC528744A2}" srcId="{439D0A3D-A89E-43C1-A3FB-D11747D69F30}" destId="{FEDB25B0-0430-4A14-9311-AC38C78871A3}" srcOrd="1" destOrd="0" parTransId="{B58972B8-0A25-40AF-ACCA-8B34D9FE5310}" sibTransId="{701270A1-7C6E-4DDA-9C5B-DEEBCA3C57A8}"/>
    <dgm:cxn modelId="{B6E54023-8264-4B8E-8D49-71DE3C1560EE}" type="presOf" srcId="{49EC5973-EB12-44F3-8EF3-4CB7C345E4D2}" destId="{5F346E93-A52A-4A2D-A47C-2D542F77B672}" srcOrd="0" destOrd="2" presId="urn:microsoft.com/office/officeart/2008/layout/TitledPictureBlocks"/>
    <dgm:cxn modelId="{EE434F24-2519-433D-8D46-5BB7D12A90FA}" srcId="{439D0A3D-A89E-43C1-A3FB-D11747D69F30}" destId="{3F5F29B7-A794-418F-A0D0-96B06569C135}" srcOrd="0" destOrd="0" parTransId="{2E93B8D9-0CF7-4544-AD8C-49F2F10AB1FC}" sibTransId="{D522837A-5077-4D7A-815C-CCB4AD93C38A}"/>
    <dgm:cxn modelId="{7D271825-3C3C-4CAE-8019-55851AE313B3}" type="presOf" srcId="{14DDCD8B-EF09-4585-A880-23676AA1959E}" destId="{5F346E93-A52A-4A2D-A47C-2D542F77B672}" srcOrd="0" destOrd="0" presId="urn:microsoft.com/office/officeart/2008/layout/TitledPictureBlocks"/>
    <dgm:cxn modelId="{F4D84431-837C-4852-8240-B6ED59AFBD64}" srcId="{240E8FE6-432C-4DBB-9CAC-BAE124405F76}" destId="{D30E8EDF-B98F-4B9A-BB53-09BEE26F98EC}" srcOrd="0" destOrd="0" parTransId="{1ECFB74B-8F24-422B-9E1A-6FB0FE803C8A}" sibTransId="{34F785FD-330D-4F4F-A2C2-DA2AB2185AE3}"/>
    <dgm:cxn modelId="{932AA131-D236-47C6-AB6A-B006BCACC55A}" type="presOf" srcId="{439D0A3D-A89E-43C1-A3FB-D11747D69F30}" destId="{92C388F4-DAFE-482B-A7EC-82FC3885C3B8}" srcOrd="0" destOrd="0" presId="urn:microsoft.com/office/officeart/2008/layout/TitledPictureBlocks"/>
    <dgm:cxn modelId="{5FA52466-33D8-477B-9A72-FCA7DEA9B83F}" type="presOf" srcId="{D813E823-A94D-465D-9295-2C2EC035E2D5}" destId="{B2D3FCBC-61B2-4A95-B7F0-44E7E2E341B7}" srcOrd="0" destOrd="0" presId="urn:microsoft.com/office/officeart/2008/layout/TitledPictureBlocks"/>
    <dgm:cxn modelId="{09345655-6C99-416D-85AB-D3904A43C10E}" type="presOf" srcId="{240E8FE6-432C-4DBB-9CAC-BAE124405F76}" destId="{454B7A75-12E9-435E-B74A-B46E997DA741}" srcOrd="0" destOrd="0" presId="urn:microsoft.com/office/officeart/2008/layout/TitledPictureBlocks"/>
    <dgm:cxn modelId="{02E8317C-5A26-4331-8962-1616BB32686E}" type="presOf" srcId="{3F5F29B7-A794-418F-A0D0-96B06569C135}" destId="{D144BB00-3EAD-47C0-B752-0BD35F1AB565}" srcOrd="0" destOrd="0" presId="urn:microsoft.com/office/officeart/2008/layout/TitledPictureBlocks"/>
    <dgm:cxn modelId="{DEBC107F-A166-4F25-93F7-8FDC853FA6B2}" type="presOf" srcId="{D30E8EDF-B98F-4B9A-BB53-09BEE26F98EC}" destId="{4BA5EE0D-7307-4506-B0E3-597FBEA15677}" srcOrd="0" destOrd="0" presId="urn:microsoft.com/office/officeart/2008/layout/TitledPictureBlocks"/>
    <dgm:cxn modelId="{E0B2BF8E-79E6-4230-9FEB-B9729228DC0B}" srcId="{D813E823-A94D-465D-9295-2C2EC035E2D5}" destId="{50131E8F-4E72-4742-9A3A-5C67EE2E464E}" srcOrd="3" destOrd="0" parTransId="{4E3A91D3-3FAC-4CEC-B3CD-219F89C31627}" sibTransId="{DE5948DC-8538-4923-A007-C5CB7AF9D2D5}"/>
    <dgm:cxn modelId="{1985498F-6316-4879-8787-A626D875375B}" srcId="{D813E823-A94D-465D-9295-2C2EC035E2D5}" destId="{49EC5973-EB12-44F3-8EF3-4CB7C345E4D2}" srcOrd="2" destOrd="0" parTransId="{1EFDE43F-1F18-47B8-A9AB-DA7C8D6A09F3}" sibTransId="{B49C3537-D273-4B0B-9B9C-D43976E2532B}"/>
    <dgm:cxn modelId="{57E0EC95-2F55-4B21-A5B2-D06D9F4F1D2E}" srcId="{D813E823-A94D-465D-9295-2C2EC035E2D5}" destId="{14DDCD8B-EF09-4585-A880-23676AA1959E}" srcOrd="0" destOrd="0" parTransId="{8B2428F3-99AB-42FB-8D32-86245D593C27}" sibTransId="{26B1F75B-6B49-4E9E-9A67-11D83D6881EC}"/>
    <dgm:cxn modelId="{C7284396-6733-45D7-95C0-CFFE7A79C907}" type="presOf" srcId="{FEDB25B0-0430-4A14-9311-AC38C78871A3}" destId="{D144BB00-3EAD-47C0-B752-0BD35F1AB565}" srcOrd="0" destOrd="1" presId="urn:microsoft.com/office/officeart/2008/layout/TitledPictureBlocks"/>
    <dgm:cxn modelId="{9C224F9C-83A8-4FB1-A1C5-BA9D43F47C70}" srcId="{7E6B26EE-E4A0-4E7E-8B09-DE0013AB3635}" destId="{439D0A3D-A89E-43C1-A3FB-D11747D69F30}" srcOrd="1" destOrd="0" parTransId="{B73875EC-8BAD-4A78-8B57-253EC4CD1EF6}" sibTransId="{1CBF8174-207A-4025-AC17-D8F245FD52EB}"/>
    <dgm:cxn modelId="{3226A89C-274D-4E69-883B-9BB7AD927685}" srcId="{240E8FE6-432C-4DBB-9CAC-BAE124405F76}" destId="{7FB1BA1F-6C63-4BC0-8FF6-C18FE54ED25B}" srcOrd="1" destOrd="0" parTransId="{4834CD1B-71A6-48A5-AAB9-2A1B2037EDAA}" sibTransId="{F8C381A5-CFB5-4680-8610-C45508C0CDDA}"/>
    <dgm:cxn modelId="{F534009D-01F8-4E93-90A3-72BAF2BB7F4A}" type="presOf" srcId="{7FB1BA1F-6C63-4BC0-8FF6-C18FE54ED25B}" destId="{4BA5EE0D-7307-4506-B0E3-597FBEA15677}" srcOrd="0" destOrd="1" presId="urn:microsoft.com/office/officeart/2008/layout/TitledPictureBlocks"/>
    <dgm:cxn modelId="{F561EACF-F956-4D73-92B6-AAD0436DFB42}" type="presOf" srcId="{7E6B26EE-E4A0-4E7E-8B09-DE0013AB3635}" destId="{8A319178-9712-4957-B06A-A6E9B9EC1656}" srcOrd="0" destOrd="0" presId="urn:microsoft.com/office/officeart/2008/layout/TitledPictureBlocks"/>
    <dgm:cxn modelId="{FB2FEAE1-E017-49F1-A522-A0298124B4E7}" srcId="{D813E823-A94D-465D-9295-2C2EC035E2D5}" destId="{2234BF93-2E3D-402B-BB62-06C0B9BA3D5E}" srcOrd="1" destOrd="0" parTransId="{A1BAF481-B824-4D68-BDFF-F028656964E3}" sibTransId="{FECF818B-5A26-415A-86E9-1402D78DA060}"/>
    <dgm:cxn modelId="{BB0153E2-1DE2-41E1-9167-166A9A505F40}" type="presOf" srcId="{2234BF93-2E3D-402B-BB62-06C0B9BA3D5E}" destId="{5F346E93-A52A-4A2D-A47C-2D542F77B672}" srcOrd="0" destOrd="1" presId="urn:microsoft.com/office/officeart/2008/layout/TitledPictureBlocks"/>
    <dgm:cxn modelId="{52737FF9-A303-4E0B-9CBE-71DCE2C79C8F}" type="presOf" srcId="{50131E8F-4E72-4742-9A3A-5C67EE2E464E}" destId="{5F346E93-A52A-4A2D-A47C-2D542F77B672}" srcOrd="0" destOrd="3" presId="urn:microsoft.com/office/officeart/2008/layout/TitledPictureBlocks"/>
    <dgm:cxn modelId="{349EEDFC-0D3D-47B5-B136-FA2BFA668A3C}" srcId="{7E6B26EE-E4A0-4E7E-8B09-DE0013AB3635}" destId="{D813E823-A94D-465D-9295-2C2EC035E2D5}" srcOrd="0" destOrd="0" parTransId="{553D9C93-8BE4-4861-A224-929FCA28C1F2}" sibTransId="{27D861AE-AF2C-4794-9895-71E642F97DBF}"/>
    <dgm:cxn modelId="{80A7CF8A-B6B0-45CC-894C-10C9FEA0CA84}" type="presParOf" srcId="{8A319178-9712-4957-B06A-A6E9B9EC1656}" destId="{41698891-1361-4BA0-BA0D-2D36DABAE112}" srcOrd="0" destOrd="0" presId="urn:microsoft.com/office/officeart/2008/layout/TitledPictureBlocks"/>
    <dgm:cxn modelId="{6B60197F-6CBA-43B5-BB55-D6FF1043669A}" type="presParOf" srcId="{41698891-1361-4BA0-BA0D-2D36DABAE112}" destId="{B2D3FCBC-61B2-4A95-B7F0-44E7E2E341B7}" srcOrd="0" destOrd="0" presId="urn:microsoft.com/office/officeart/2008/layout/TitledPictureBlocks"/>
    <dgm:cxn modelId="{9AED24C2-4212-4AC3-8ECE-B352702769F9}" type="presParOf" srcId="{41698891-1361-4BA0-BA0D-2D36DABAE112}" destId="{8FDC221B-8B5A-4CBE-B1CE-ADD641A626BD}" srcOrd="1" destOrd="0" presId="urn:microsoft.com/office/officeart/2008/layout/TitledPictureBlocks"/>
    <dgm:cxn modelId="{9B28A9FB-0833-4A0E-B314-033079D73697}" type="presParOf" srcId="{41698891-1361-4BA0-BA0D-2D36DABAE112}" destId="{5F346E93-A52A-4A2D-A47C-2D542F77B672}" srcOrd="2" destOrd="0" presId="urn:microsoft.com/office/officeart/2008/layout/TitledPictureBlocks"/>
    <dgm:cxn modelId="{3DA45C9C-A4EF-41CF-BAA3-98FE4E491F72}" type="presParOf" srcId="{8A319178-9712-4957-B06A-A6E9B9EC1656}" destId="{C034129F-1750-4418-93ED-389779F01A69}" srcOrd="1" destOrd="0" presId="urn:microsoft.com/office/officeart/2008/layout/TitledPictureBlocks"/>
    <dgm:cxn modelId="{5F0D3556-4773-4FA2-8393-F087AC422670}" type="presParOf" srcId="{8A319178-9712-4957-B06A-A6E9B9EC1656}" destId="{00C2C870-84EE-4293-957C-7517E7248C27}" srcOrd="2" destOrd="0" presId="urn:microsoft.com/office/officeart/2008/layout/TitledPictureBlocks"/>
    <dgm:cxn modelId="{20B6947B-D8E3-4DCF-B8F5-DF1214594F2D}" type="presParOf" srcId="{00C2C870-84EE-4293-957C-7517E7248C27}" destId="{92C388F4-DAFE-482B-A7EC-82FC3885C3B8}" srcOrd="0" destOrd="0" presId="urn:microsoft.com/office/officeart/2008/layout/TitledPictureBlocks"/>
    <dgm:cxn modelId="{7E7F65B2-D51B-4EAC-BA97-0143557B77DC}" type="presParOf" srcId="{00C2C870-84EE-4293-957C-7517E7248C27}" destId="{F859259A-61F6-4A87-BF40-C7B0E690C1D0}" srcOrd="1" destOrd="0" presId="urn:microsoft.com/office/officeart/2008/layout/TitledPictureBlocks"/>
    <dgm:cxn modelId="{3094DE85-68D5-44AD-8AAE-FFC16325FED2}" type="presParOf" srcId="{00C2C870-84EE-4293-957C-7517E7248C27}" destId="{D144BB00-3EAD-47C0-B752-0BD35F1AB565}" srcOrd="2" destOrd="0" presId="urn:microsoft.com/office/officeart/2008/layout/TitledPictureBlocks"/>
    <dgm:cxn modelId="{BABCA552-FAB5-47FA-B65C-C34836BCAE31}" type="presParOf" srcId="{8A319178-9712-4957-B06A-A6E9B9EC1656}" destId="{0498C363-D8DA-460F-A3A8-1B04F5A7D5EF}" srcOrd="3" destOrd="0" presId="urn:microsoft.com/office/officeart/2008/layout/TitledPictureBlocks"/>
    <dgm:cxn modelId="{852F76D6-0DC2-4AA5-B0AE-BCA17B519128}" type="presParOf" srcId="{8A319178-9712-4957-B06A-A6E9B9EC1656}" destId="{7F34119E-DF87-4684-ADF8-E4085AA56B35}" srcOrd="4" destOrd="0" presId="urn:microsoft.com/office/officeart/2008/layout/TitledPictureBlocks"/>
    <dgm:cxn modelId="{38683C0E-850C-4E50-966C-EE3398DD194E}" type="presParOf" srcId="{7F34119E-DF87-4684-ADF8-E4085AA56B35}" destId="{454B7A75-12E9-435E-B74A-B46E997DA741}" srcOrd="0" destOrd="0" presId="urn:microsoft.com/office/officeart/2008/layout/TitledPictureBlocks"/>
    <dgm:cxn modelId="{D31EF1FD-623B-4C00-BD02-0C485684C03D}" type="presParOf" srcId="{7F34119E-DF87-4684-ADF8-E4085AA56B35}" destId="{781C964B-703B-495F-9808-924A83C619D9}" srcOrd="1" destOrd="0" presId="urn:microsoft.com/office/officeart/2008/layout/TitledPictureBlocks"/>
    <dgm:cxn modelId="{E42500B6-E0DB-43A8-BB9B-60D6C6B6AF0A}" type="presParOf" srcId="{7F34119E-DF87-4684-ADF8-E4085AA56B35}" destId="{4BA5EE0D-7307-4506-B0E3-597FBEA15677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C221B-8B5A-4CBE-B1CE-ADD641A626BD}">
      <dsp:nvSpPr>
        <dsp:cNvPr id="0" name=""/>
        <dsp:cNvSpPr/>
      </dsp:nvSpPr>
      <dsp:spPr>
        <a:xfrm>
          <a:off x="528696" y="428484"/>
          <a:ext cx="2494516" cy="211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46E93-A52A-4A2D-A47C-2D542F77B672}">
      <dsp:nvSpPr>
        <dsp:cNvPr id="0" name=""/>
        <dsp:cNvSpPr/>
      </dsp:nvSpPr>
      <dsp:spPr>
        <a:xfrm>
          <a:off x="2691033" y="724256"/>
          <a:ext cx="1182863" cy="12311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Single microbial community diversity measure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Richness – different microbe types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Evenness – distribution of microbes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/>
        </a:p>
      </dsp:txBody>
      <dsp:txXfrm>
        <a:off x="2725678" y="758901"/>
        <a:ext cx="1113573" cy="1161837"/>
      </dsp:txXfrm>
    </dsp:sp>
    <dsp:sp modelId="{B2D3FCBC-61B2-4A95-B7F0-44E7E2E341B7}">
      <dsp:nvSpPr>
        <dsp:cNvPr id="0" name=""/>
        <dsp:cNvSpPr/>
      </dsp:nvSpPr>
      <dsp:spPr>
        <a:xfrm>
          <a:off x="528696" y="25469"/>
          <a:ext cx="2494516" cy="3639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Alpha Diversity</a:t>
          </a:r>
        </a:p>
      </dsp:txBody>
      <dsp:txXfrm>
        <a:off x="528696" y="25469"/>
        <a:ext cx="2494516" cy="363951"/>
      </dsp:txXfrm>
    </dsp:sp>
    <dsp:sp modelId="{F859259A-61F6-4A87-BF40-C7B0E690C1D0}">
      <dsp:nvSpPr>
        <dsp:cNvPr id="0" name=""/>
        <dsp:cNvSpPr/>
      </dsp:nvSpPr>
      <dsp:spPr>
        <a:xfrm>
          <a:off x="4254103" y="428484"/>
          <a:ext cx="2494516" cy="211358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4BB00-3EAD-47C0-B752-0BD35F1AB565}">
      <dsp:nvSpPr>
        <dsp:cNvPr id="0" name=""/>
        <dsp:cNvSpPr/>
      </dsp:nvSpPr>
      <dsp:spPr>
        <a:xfrm>
          <a:off x="6416440" y="724256"/>
          <a:ext cx="1182863" cy="12311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Measures diversity change between environments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Useful for comparing different ecosystems</a:t>
          </a:r>
        </a:p>
      </dsp:txBody>
      <dsp:txXfrm>
        <a:off x="6451085" y="758901"/>
        <a:ext cx="1113573" cy="1161837"/>
      </dsp:txXfrm>
    </dsp:sp>
    <dsp:sp modelId="{92C388F4-DAFE-482B-A7EC-82FC3885C3B8}">
      <dsp:nvSpPr>
        <dsp:cNvPr id="0" name=""/>
        <dsp:cNvSpPr/>
      </dsp:nvSpPr>
      <dsp:spPr>
        <a:xfrm>
          <a:off x="4254103" y="25469"/>
          <a:ext cx="2494516" cy="3639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Beta Diversity</a:t>
          </a:r>
        </a:p>
      </dsp:txBody>
      <dsp:txXfrm>
        <a:off x="4254103" y="25469"/>
        <a:ext cx="2494516" cy="363951"/>
      </dsp:txXfrm>
    </dsp:sp>
    <dsp:sp modelId="{781C964B-703B-495F-9808-924A83C619D9}">
      <dsp:nvSpPr>
        <dsp:cNvPr id="0" name=""/>
        <dsp:cNvSpPr/>
      </dsp:nvSpPr>
      <dsp:spPr>
        <a:xfrm>
          <a:off x="2391399" y="3279609"/>
          <a:ext cx="2494516" cy="211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5EE0D-7307-4506-B0E3-597FBEA15677}">
      <dsp:nvSpPr>
        <dsp:cNvPr id="0" name=""/>
        <dsp:cNvSpPr/>
      </dsp:nvSpPr>
      <dsp:spPr>
        <a:xfrm>
          <a:off x="4553737" y="3575380"/>
          <a:ext cx="1182863" cy="12311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Refers to set of microbes common in most samples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These organisms considered fundamental</a:t>
          </a:r>
        </a:p>
      </dsp:txBody>
      <dsp:txXfrm>
        <a:off x="4588382" y="3610025"/>
        <a:ext cx="1113573" cy="1161837"/>
      </dsp:txXfrm>
    </dsp:sp>
    <dsp:sp modelId="{454B7A75-12E9-435E-B74A-B46E997DA741}">
      <dsp:nvSpPr>
        <dsp:cNvPr id="0" name=""/>
        <dsp:cNvSpPr/>
      </dsp:nvSpPr>
      <dsp:spPr>
        <a:xfrm>
          <a:off x="2391399" y="2876593"/>
          <a:ext cx="2494516" cy="3639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Core Microbiome</a:t>
          </a:r>
        </a:p>
      </dsp:txBody>
      <dsp:txXfrm>
        <a:off x="2391399" y="2876593"/>
        <a:ext cx="2494516" cy="363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46F3A-5E38-4C72-855A-FF0D0753C56C}" type="datetimeFigureOut"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74937-A85C-457D-967C-1970189A3F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2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Spread of the data – Variability of in the data obtained - herbivore </a:t>
            </a:r>
          </a:p>
          <a:p>
            <a:r>
              <a:rPr lang="en-US">
                <a:cs typeface="Calibri"/>
              </a:rPr>
              <a:t>Average number of reads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74937-A85C-457D-967C-1970189A3F48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91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For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74937-A85C-457D-967C-1970189A3F48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For reference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74937-A85C-457D-967C-1970189A3F48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1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1677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0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4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7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801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9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5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0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8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7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8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8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570177/" TargetMode="External"/><Relationship Id="rId2" Type="http://schemas.openxmlformats.org/officeDocument/2006/relationships/hyperlink" Target="https://academic.oup.com/nar/article/51/W1/W310/716019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d-genomics.com/microbioseq/operational-taxonomic-unit-otu-and-otu-clustering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45D6C1F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B0FE83B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microsoft.com/office/2018/10/relationships/comments" Target="../comments/modernComment_107_7D5612CE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4F97EC1-3569-4A79-9DB8-CC79407DF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276CB4B-7BED-E1E7-38ED-2606DDC943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5" b="-1"/>
          <a:stretch/>
        </p:blipFill>
        <p:spPr>
          <a:xfrm>
            <a:off x="899160" y="1"/>
            <a:ext cx="1039368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3E08444-43C3-4332-B02D-F2DBC8C1D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8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23331"/>
            <a:ext cx="9418320" cy="3875965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  <a:ea typeface="Calibri Light"/>
                <a:cs typeface="Calibri Light"/>
              </a:rPr>
              <a:t>Microbiome Analyst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595582"/>
            <a:ext cx="9418320" cy="89665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  <a:ea typeface="Calibri"/>
                <a:cs typeface="Calibri"/>
              </a:rPr>
              <a:t>Marker Data Profiling</a:t>
            </a:r>
          </a:p>
          <a:p>
            <a:pPr algn="r"/>
            <a:r>
              <a:rPr lang="en-US" sz="2000">
                <a:solidFill>
                  <a:srgbClr val="FFFFFF"/>
                </a:solidFill>
                <a:ea typeface="Calibri"/>
                <a:cs typeface="Calibri"/>
              </a:rPr>
              <a:t>(Tutorial 3)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848F31-B9E9-4B45-86EB-66A7D70D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129873" y="5397500"/>
            <a:ext cx="255031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59FE-2A78-B4CF-DA2D-F5F86FC3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0" y="213359"/>
            <a:ext cx="9235440" cy="632835"/>
          </a:xfrm>
        </p:spPr>
        <p:txBody>
          <a:bodyPr>
            <a:normAutofit fontScale="90000"/>
          </a:bodyPr>
          <a:lstStyle/>
          <a:p>
            <a:r>
              <a:rPr lang="en-US"/>
              <a:t>Metadata File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4F2876B-EB53-3EFB-BE1E-7B329EDD6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91" r="70909" b="7510"/>
          <a:stretch/>
        </p:blipFill>
        <p:spPr>
          <a:xfrm>
            <a:off x="225552" y="910601"/>
            <a:ext cx="3241969" cy="5274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546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8EA5F1-AE97-00F7-DC9C-B5CA6BBD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27" y="229070"/>
            <a:ext cx="2970213" cy="5461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>
                <a:ea typeface="Calibri Light"/>
                <a:cs typeface="Calibri Light"/>
              </a:rPr>
              <a:t>Data Formatting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770634-BBF3-0FCD-D0F5-15386B50F2E8}"/>
              </a:ext>
            </a:extLst>
          </p:cNvPr>
          <p:cNvSpPr txBox="1"/>
          <p:nvPr/>
        </p:nvSpPr>
        <p:spPr>
          <a:xfrm>
            <a:off x="497417" y="941917"/>
            <a:ext cx="37803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b="1"/>
              <a:t>Tab-</a:t>
            </a:r>
            <a:r>
              <a:rPr lang="en-US" b="1" err="1"/>
              <a:t>Delimted</a:t>
            </a:r>
            <a:r>
              <a:rPr lang="en-US" b="1"/>
              <a:t> Text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083B5-FF66-866D-6A2B-98FF638B5703}"/>
              </a:ext>
            </a:extLst>
          </p:cNvPr>
          <p:cNvSpPr txBox="1"/>
          <p:nvPr/>
        </p:nvSpPr>
        <p:spPr>
          <a:xfrm>
            <a:off x="4534957" y="566208"/>
            <a:ext cx="6566959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Also known as Tab-separated files (.txt) or (.csv) files containing a data table. Rows represent features (OTUs), and columns represent samples.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Manipulates data heading from spreadsheet program like MS Excel</a:t>
            </a:r>
          </a:p>
          <a:p>
            <a:pPr marL="285750" indent="-285750">
              <a:buFont typeface="Arial,Sans-Serif"/>
              <a:buChar char="•"/>
            </a:pPr>
            <a:r>
              <a:rPr lang="en-US"/>
              <a:t>The first line must contain sample names, starting with "#NAME". (row)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First Column should contain taxon names*, #TAXONOMY(column) [From domains to species]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Unrecognized Terms can also be included in the taxonomic profile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Non-specific names (e.g., Otu0001) allowed in the first column. Accompanying taxonomy mapping file may be required.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Terms like "uncultured" or strain identifiers can be included without impacting the taxonomic profile.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Cells should indicate read count, proportions, or percentages of taxa in each sample.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9C8E03-655C-D0BF-9252-4A4D289191C9}"/>
              </a:ext>
            </a:extLst>
          </p:cNvPr>
          <p:cNvSpPr txBox="1"/>
          <p:nvPr/>
        </p:nvSpPr>
        <p:spPr>
          <a:xfrm>
            <a:off x="399142" y="5690810"/>
            <a:ext cx="10534952" cy="535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0000"/>
                </a:solidFill>
                <a:ea typeface="+mn-lt"/>
                <a:cs typeface="+mn-lt"/>
              </a:rPr>
              <a:t>*Taxon names are the valid taxonomic identifiers annotated via </a:t>
            </a:r>
            <a:r>
              <a:rPr lang="en-US" sz="1400" err="1">
                <a:ea typeface="+mn-lt"/>
                <a:cs typeface="+mn-lt"/>
              </a:rPr>
              <a:t>greengenes</a:t>
            </a:r>
            <a:r>
              <a:rPr lang="en-US" sz="1400">
                <a:solidFill>
                  <a:srgbClr val="000000"/>
                </a:solidFill>
                <a:ea typeface="+mn-lt"/>
                <a:cs typeface="+mn-lt"/>
              </a:rPr>
              <a:t> or </a:t>
            </a:r>
            <a:r>
              <a:rPr lang="en-US" sz="1400">
                <a:ea typeface="+mn-lt"/>
                <a:cs typeface="+mn-lt"/>
              </a:rPr>
              <a:t>SILVA</a:t>
            </a:r>
            <a:r>
              <a:rPr lang="en-US" sz="1400">
                <a:solidFill>
                  <a:srgbClr val="000000"/>
                </a:solidFill>
                <a:ea typeface="+mn-lt"/>
                <a:cs typeface="+mn-lt"/>
              </a:rPr>
              <a:t> databases and such labels must include data ranging from domains to species, separated by semicolons (;).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9009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C49B2F-1232-8103-5650-BB938A28CA09}"/>
              </a:ext>
            </a:extLst>
          </p:cNvPr>
          <p:cNvSpPr txBox="1"/>
          <p:nvPr/>
        </p:nvSpPr>
        <p:spPr>
          <a:xfrm>
            <a:off x="2857500" y="1090084"/>
            <a:ext cx="56832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Notes when Formatting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7D6A4B-F293-FEBB-2A1F-00A0EF9FFC50}"/>
              </a:ext>
            </a:extLst>
          </p:cNvPr>
          <p:cNvSpPr txBox="1"/>
          <p:nvPr/>
        </p:nvSpPr>
        <p:spPr>
          <a:xfrm>
            <a:off x="2465917" y="1846791"/>
            <a:ext cx="6074833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Sample and feature names must be unique, using English letters, underscores, and numbers. Avoid Latin/Greek letters.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Ensure sample and feature names are consistent in all related files (abundance table, taxonomy table, meta-data file, phylogenetic tree file).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Only numeric and positive values. Empty cells or cells with NA values will be auto-replaced with zero.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Blank cells or "NA" (without quotes) are acceptable in the taxonomy table and denote the maximum taxonomic resolution obtained for each OTU or feature.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Metadata should not be included in the abundance tables (e.g., do not add rows like #CLASS following #NAME).</a:t>
            </a:r>
            <a:endParaRPr lang="en-US"/>
          </a:p>
          <a:p>
            <a:pPr marL="285750" indent="-285750" algn="l">
              <a:buFont typeface="Arial"/>
              <a:buChar char="•"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C3BE0F-1487-E75D-0EFE-338A1941E03C}"/>
              </a:ext>
            </a:extLst>
          </p:cNvPr>
          <p:cNvSpPr txBox="1"/>
          <p:nvPr/>
        </p:nvSpPr>
        <p:spPr>
          <a:xfrm>
            <a:off x="190500" y="222249"/>
            <a:ext cx="30480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Data Formatting</a:t>
            </a:r>
          </a:p>
          <a:p>
            <a:r>
              <a:rPr lang="en-US" b="1"/>
              <a:t>Tab-Delimited Text File</a:t>
            </a:r>
          </a:p>
        </p:txBody>
      </p:sp>
    </p:spTree>
    <p:extLst>
      <p:ext uri="{BB962C8B-B14F-4D97-AF65-F5344CB8AC3E}">
        <p14:creationId xmlns:p14="http://schemas.microsoft.com/office/powerpoint/2010/main" val="415754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8BDBA-11C4-1CC1-455F-C47F8E650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52" y="1126203"/>
            <a:ext cx="8595360" cy="435133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2. BIOM Files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Serves as a standard format for biological sample by observation contingency tables.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Explore more: https://biom-format.org/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Compatible with QIIME and </a:t>
            </a:r>
            <a:r>
              <a:rPr lang="en-US" err="1">
                <a:ea typeface="+mn-lt"/>
                <a:cs typeface="+mn-lt"/>
              </a:rPr>
              <a:t>mothur</a:t>
            </a:r>
            <a:r>
              <a:rPr lang="en-US">
                <a:ea typeface="+mn-lt"/>
                <a:cs typeface="+mn-lt"/>
              </a:rPr>
              <a:t> for output generation.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Essential contents: Abundance and taxonomy information. Metadata file is optional and separate.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3. </a:t>
            </a:r>
            <a:r>
              <a:rPr lang="en-US" b="1" err="1">
                <a:ea typeface="+mn-lt"/>
                <a:cs typeface="+mn-lt"/>
              </a:rPr>
              <a:t>Mothur</a:t>
            </a:r>
            <a:r>
              <a:rPr lang="en-US" b="1">
                <a:ea typeface="+mn-lt"/>
                <a:cs typeface="+mn-lt"/>
              </a:rPr>
              <a:t> Output File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Requires two specific files: a consensus taxonomy file and a .shared file for abundance data.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Option to upload a separate metadata file.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For comprehensive details, refer https://mothur.org/wiki/</a:t>
            </a:r>
            <a:br>
              <a:rPr lang="en-US"/>
            </a:br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3323E-8C40-3B0D-8DC7-FA29A4237FF7}"/>
              </a:ext>
            </a:extLst>
          </p:cNvPr>
          <p:cNvSpPr txBox="1"/>
          <p:nvPr/>
        </p:nvSpPr>
        <p:spPr>
          <a:xfrm>
            <a:off x="492124" y="396875"/>
            <a:ext cx="35554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DATA FORMATTING</a:t>
            </a:r>
          </a:p>
        </p:txBody>
      </p:sp>
    </p:spTree>
    <p:extLst>
      <p:ext uri="{BB962C8B-B14F-4D97-AF65-F5344CB8AC3E}">
        <p14:creationId xmlns:p14="http://schemas.microsoft.com/office/powerpoint/2010/main" val="967817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C5D8-728C-CD70-0C6E-21E353B5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88" y="191971"/>
            <a:ext cx="9692640" cy="1325562"/>
          </a:xfrm>
        </p:spPr>
        <p:txBody>
          <a:bodyPr/>
          <a:lstStyle/>
          <a:p>
            <a:r>
              <a:rPr lang="en-US"/>
              <a:t>Data Integrity Check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69C9AF-FB01-5439-80EF-6AE617F25E31}"/>
              </a:ext>
            </a:extLst>
          </p:cNvPr>
          <p:cNvGrpSpPr/>
          <p:nvPr/>
        </p:nvGrpSpPr>
        <p:grpSpPr>
          <a:xfrm>
            <a:off x="3655396" y="1531385"/>
            <a:ext cx="7192121" cy="4876799"/>
            <a:chOff x="3655396" y="1531385"/>
            <a:chExt cx="7192121" cy="4876799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17B743A2-1C29-7E66-1EF8-DB69DEFE8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5396" y="1531385"/>
              <a:ext cx="5820821" cy="4876799"/>
            </a:xfrm>
            <a:prstGeom prst="rect">
              <a:avLst/>
            </a:prstGeom>
          </p:spPr>
        </p:pic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1FDF385-1525-6141-5817-AED9E3CCFE66}"/>
                </a:ext>
              </a:extLst>
            </p:cNvPr>
            <p:cNvSpPr/>
            <p:nvPr/>
          </p:nvSpPr>
          <p:spPr>
            <a:xfrm>
              <a:off x="7813842" y="5382700"/>
              <a:ext cx="667782" cy="101599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B22771-609D-F1D0-09D1-66693E6A5CFE}"/>
                </a:ext>
              </a:extLst>
            </p:cNvPr>
            <p:cNvSpPr txBox="1"/>
            <p:nvPr/>
          </p:nvSpPr>
          <p:spPr>
            <a:xfrm>
              <a:off x="8543375" y="5568584"/>
              <a:ext cx="2304142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baseline="0">
                  <a:latin typeface="Century Schoolbook"/>
                </a:rPr>
                <a:t>Pay attention</a:t>
              </a:r>
              <a:r>
                <a:rPr lang="en-US" sz="1200">
                  <a:latin typeface="Century Schoolbook"/>
                </a:rPr>
                <a:t> here, as only the matched samples will be processed.</a:t>
              </a:r>
              <a:endParaRPr lang="en-US" sz="12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8A2B98C-9F95-D4EF-EB97-17E38E992C7F}"/>
                </a:ext>
              </a:extLst>
            </p:cNvPr>
            <p:cNvSpPr/>
            <p:nvPr/>
          </p:nvSpPr>
          <p:spPr>
            <a:xfrm>
              <a:off x="3844376" y="2165683"/>
              <a:ext cx="4293172" cy="245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EF6E2A4-975F-5B00-FE4D-7481380CB31B}"/>
              </a:ext>
            </a:extLst>
          </p:cNvPr>
          <p:cNvSpPr txBox="1"/>
          <p:nvPr/>
        </p:nvSpPr>
        <p:spPr>
          <a:xfrm>
            <a:off x="-1" y="6002421"/>
            <a:ext cx="3703053" cy="8521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Following slide contains the explanation for each of these checkpoints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03F3B8-3633-CF9E-D171-2186826CA177}"/>
              </a:ext>
            </a:extLst>
          </p:cNvPr>
          <p:cNvSpPr txBox="1"/>
          <p:nvPr/>
        </p:nvSpPr>
        <p:spPr>
          <a:xfrm>
            <a:off x="187159" y="2767263"/>
            <a:ext cx="40105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Once we submit the data, we move to the page one. Here we get the </a:t>
            </a:r>
            <a:r>
              <a:rPr lang="en-US" u="sng"/>
              <a:t>Text Summary</a:t>
            </a:r>
            <a:r>
              <a:rPr lang="en-US"/>
              <a:t> of the uploaded files.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B87D54-FB7D-E86C-14F5-018772E2A80A}"/>
              </a:ext>
            </a:extLst>
          </p:cNvPr>
          <p:cNvSpPr/>
          <p:nvPr/>
        </p:nvSpPr>
        <p:spPr>
          <a:xfrm>
            <a:off x="3910262" y="3529263"/>
            <a:ext cx="2914316" cy="4545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D29AA0-5C93-CF86-C008-748CBE40C84F}"/>
              </a:ext>
            </a:extLst>
          </p:cNvPr>
          <p:cNvCxnSpPr/>
          <p:nvPr/>
        </p:nvCxnSpPr>
        <p:spPr>
          <a:xfrm flipV="1">
            <a:off x="8085221" y="2803358"/>
            <a:ext cx="753979" cy="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3D7993-8D38-66DC-C2CD-F563F8B4164B}"/>
              </a:ext>
            </a:extLst>
          </p:cNvPr>
          <p:cNvSpPr txBox="1"/>
          <p:nvPr/>
        </p:nvSpPr>
        <p:spPr>
          <a:xfrm>
            <a:off x="8836526" y="1757947"/>
            <a:ext cx="235284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400"/>
          </a:p>
          <a:p>
            <a:r>
              <a:rPr lang="en-US" sz="1400"/>
              <a:t>A reference database used for annotating and classifying microbial sequences, particularly ribosomal RNA (rRNA) gene sequences (small and large subunits).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87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80655-EA29-90C0-FBD0-AB34F4E7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714" y="-2673"/>
            <a:ext cx="10894728" cy="70116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400"/>
              <a:t>Dataset] represents abundance table using OTUS</a:t>
            </a:r>
          </a:p>
          <a:p>
            <a:r>
              <a:rPr lang="en-US" sz="1400"/>
              <a:t>Data is stored in Text format</a:t>
            </a:r>
          </a:p>
          <a:p>
            <a:r>
              <a:rPr lang="en-US" sz="1400"/>
              <a:t>Sample names in the metadata and the OTU table match- consistency in sample</a:t>
            </a:r>
          </a:p>
          <a:p>
            <a:r>
              <a:rPr lang="en-US" sz="1400"/>
              <a:t>Normalized counts, which adjust for differences in sequencing depth, have not been applied to this dataset.</a:t>
            </a:r>
          </a:p>
          <a:p>
            <a:r>
              <a:rPr lang="en-US" sz="1400">
                <a:solidFill>
                  <a:srgbClr val="000000"/>
                </a:solidFill>
                <a:ea typeface="+mn-lt"/>
                <a:cs typeface="+mn-lt"/>
              </a:rPr>
              <a:t>The OTUs have been annotated using the SILVA database, which provides information about the taxonomy of microorganisms.</a:t>
            </a:r>
          </a:p>
          <a:p>
            <a:r>
              <a:rPr lang="en-US" sz="1400">
                <a:solidFill>
                  <a:srgbClr val="000000"/>
                </a:solidFill>
              </a:rPr>
              <a:t>There are a total of 28,218 OTUs identified in this dataset</a:t>
            </a:r>
          </a:p>
          <a:p>
            <a:r>
              <a:rPr lang="en-US" sz="1400">
                <a:solidFill>
                  <a:srgbClr val="000000"/>
                </a:solidFill>
              </a:rPr>
              <a:t>Out of the 28,218 OTUs, 4361 have at least 2 counts, indicating their presence in the samples.</a:t>
            </a:r>
          </a:p>
          <a:p>
            <a:r>
              <a:rPr lang="en-US" sz="1400">
                <a:solidFill>
                  <a:srgbClr val="000000"/>
                </a:solidFill>
              </a:rPr>
              <a:t>There is no experimental factor considered in this dataset </a:t>
            </a:r>
          </a:p>
          <a:p>
            <a:r>
              <a:rPr lang="en-US" sz="1400">
                <a:solidFill>
                  <a:srgbClr val="000000"/>
                </a:solidFill>
              </a:rPr>
              <a:t>There is one experimental with replicas, and it is of discrete nature (not continuous)</a:t>
            </a:r>
          </a:p>
          <a:p>
            <a:r>
              <a:rPr lang="en-US" sz="1400">
                <a:solidFill>
                  <a:srgbClr val="000000"/>
                </a:solidFill>
              </a:rPr>
              <a:t>The total number of sequencing reads in the datasets is 102,377</a:t>
            </a:r>
          </a:p>
          <a:p>
            <a:r>
              <a:rPr lang="en-US" sz="1400">
                <a:solidFill>
                  <a:srgbClr val="000000"/>
                </a:solidFill>
              </a:rPr>
              <a:t>On average, each sample has 2,694 sequencing counts</a:t>
            </a:r>
          </a:p>
          <a:p>
            <a:r>
              <a:rPr lang="en-US" sz="1400">
                <a:solidFill>
                  <a:srgbClr val="000000"/>
                </a:solidFill>
              </a:rPr>
              <a:t>The sample with the highest sequencing count is 6880 counts</a:t>
            </a:r>
          </a:p>
          <a:p>
            <a:r>
              <a:rPr lang="en-US" sz="1400">
                <a:solidFill>
                  <a:srgbClr val="000000"/>
                </a:solidFill>
              </a:rPr>
              <a:t>A phylogenetic tree, often used for analyzing evolutionary relationships b/w microbes, has not been uploaded for this dataset</a:t>
            </a:r>
          </a:p>
          <a:p>
            <a:r>
              <a:rPr lang="en-US" sz="1400">
                <a:solidFill>
                  <a:srgbClr val="000000"/>
                </a:solidFill>
              </a:rPr>
              <a:t>There are 38 samples included in the metadata of this dataset</a:t>
            </a:r>
          </a:p>
          <a:p>
            <a:r>
              <a:rPr lang="en-US" sz="1400">
                <a:solidFill>
                  <a:srgbClr val="000000"/>
                </a:solidFill>
              </a:rPr>
              <a:t>The OTU table contains 38 samples – indicates inconsistency </a:t>
            </a:r>
          </a:p>
          <a:p>
            <a:r>
              <a:rPr lang="en-US" sz="1400">
                <a:solidFill>
                  <a:srgbClr val="000000"/>
                </a:solidFill>
              </a:rPr>
              <a:t>All the 38 sample names in the metadata match with the sample names in the OTU table</a:t>
            </a:r>
          </a:p>
          <a:p>
            <a:r>
              <a:rPr lang="en-US" sz="1400">
                <a:solidFill>
                  <a:srgbClr val="000000"/>
                </a:solidFill>
              </a:rPr>
              <a:t>All 38 samples will be processed for analysis</a:t>
            </a:r>
          </a:p>
          <a:p>
            <a:endParaRPr lang="en-US" sz="1400">
              <a:solidFill>
                <a:srgbClr val="000000"/>
              </a:solidFill>
            </a:endParaRPr>
          </a:p>
          <a:p>
            <a:endParaRPr lang="en-US" sz="1400">
              <a:solidFill>
                <a:srgbClr val="000000"/>
              </a:solidFill>
            </a:endParaRPr>
          </a:p>
          <a:p>
            <a:endParaRPr lang="en-US" sz="1400">
              <a:solidFill>
                <a:srgbClr val="000000"/>
              </a:solidFill>
            </a:endParaRPr>
          </a:p>
          <a:p>
            <a:endParaRPr lang="en-US" sz="1400">
              <a:solidFill>
                <a:srgbClr val="000000"/>
              </a:solidFill>
            </a:endParaRPr>
          </a:p>
          <a:p>
            <a:endParaRPr lang="en-US" sz="1400">
              <a:solidFill>
                <a:srgbClr val="000000"/>
              </a:solidFill>
            </a:endParaRPr>
          </a:p>
          <a:p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242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with different colored dots&#10;&#10;Description automatically generated">
            <a:extLst>
              <a:ext uri="{FF2B5EF4-FFF2-40B4-BE49-F238E27FC236}">
                <a16:creationId xmlns:a16="http://schemas.microsoft.com/office/drawing/2014/main" id="{7AD4A333-8503-57F7-74A4-537EEC06E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02774" y="17226"/>
            <a:ext cx="7688444" cy="68454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D8BE3A-F0CB-5A97-2BA2-8750B531603E}"/>
              </a:ext>
            </a:extLst>
          </p:cNvPr>
          <p:cNvSpPr txBox="1"/>
          <p:nvPr/>
        </p:nvSpPr>
        <p:spPr>
          <a:xfrm>
            <a:off x="7078579" y="240631"/>
            <a:ext cx="404394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/>
              <a:t>Library Size Overview </a:t>
            </a:r>
          </a:p>
          <a:p>
            <a:r>
              <a:rPr lang="en-US"/>
              <a:t>Graphically describes the read counts providing information about the library size or all read counts present in each sample.</a:t>
            </a:r>
          </a:p>
          <a:p>
            <a:endParaRPr lang="en-US"/>
          </a:p>
          <a:p>
            <a:r>
              <a:rPr lang="en-US"/>
              <a:t>Helps identifying potential outliers due to oversampling or sequencing error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8DA0D-926B-26AC-CEF1-FD16CD797EE9}"/>
              </a:ext>
            </a:extLst>
          </p:cNvPr>
          <p:cNvSpPr/>
          <p:nvPr/>
        </p:nvSpPr>
        <p:spPr>
          <a:xfrm>
            <a:off x="6035841" y="481263"/>
            <a:ext cx="601579" cy="3475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A776B3-F44D-2414-FB74-D1E5BCACC75B}"/>
              </a:ext>
            </a:extLst>
          </p:cNvPr>
          <p:cNvCxnSpPr/>
          <p:nvPr/>
        </p:nvCxnSpPr>
        <p:spPr>
          <a:xfrm flipH="1" flipV="1">
            <a:off x="6344320" y="682794"/>
            <a:ext cx="810125" cy="135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CB09BC-B561-9EB1-D40E-A2E23824D458}"/>
              </a:ext>
            </a:extLst>
          </p:cNvPr>
          <p:cNvCxnSpPr/>
          <p:nvPr/>
        </p:nvCxnSpPr>
        <p:spPr>
          <a:xfrm flipH="1" flipV="1">
            <a:off x="6126245" y="3833563"/>
            <a:ext cx="1425074" cy="79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1DCC65-3959-AA8E-CF55-7FC3CFD88772}"/>
              </a:ext>
            </a:extLst>
          </p:cNvPr>
          <p:cNvSpPr txBox="1"/>
          <p:nvPr/>
        </p:nvSpPr>
        <p:spPr>
          <a:xfrm>
            <a:off x="7506368" y="4498473"/>
            <a:ext cx="39503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Average read counts per sample</a:t>
            </a:r>
          </a:p>
        </p:txBody>
      </p:sp>
    </p:spTree>
    <p:extLst>
      <p:ext uri="{BB962C8B-B14F-4D97-AF65-F5344CB8AC3E}">
        <p14:creationId xmlns:p14="http://schemas.microsoft.com/office/powerpoint/2010/main" val="3270430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BF57-CDCF-2D52-1F34-53E3E4E9A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5" y="-436345"/>
            <a:ext cx="9692640" cy="1325562"/>
          </a:xfrm>
        </p:spPr>
        <p:txBody>
          <a:bodyPr/>
          <a:lstStyle/>
          <a:p>
            <a:r>
              <a:rPr lang="en-US"/>
              <a:t>Data Filtering</a:t>
            </a:r>
          </a:p>
        </p:txBody>
      </p:sp>
      <p:pic>
        <p:nvPicPr>
          <p:cNvPr id="4" name="Content Placeholder 3" descr="A screenshot of a survey&#10;&#10;Description automatically generated">
            <a:extLst>
              <a:ext uri="{FF2B5EF4-FFF2-40B4-BE49-F238E27FC236}">
                <a16:creationId xmlns:a16="http://schemas.microsoft.com/office/drawing/2014/main" id="{2BEDBFBD-B72A-AAEC-EFDB-05CD5B2A0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284" y="1039399"/>
            <a:ext cx="9491578" cy="4503532"/>
          </a:xfr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A0F3293-36CE-F566-FCCA-C57E479C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9" y="5110831"/>
            <a:ext cx="3943350" cy="1743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D40635-0787-C475-17CB-AA2AD8F8AB22}"/>
              </a:ext>
            </a:extLst>
          </p:cNvPr>
          <p:cNvSpPr txBox="1"/>
          <p:nvPr/>
        </p:nvSpPr>
        <p:spPr>
          <a:xfrm>
            <a:off x="4979736" y="5541210"/>
            <a:ext cx="378994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After submitting the filters, A message will appear in the upper-right corner, indicating the results of the data filtering steps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A7C58-C72D-4AD8-CD06-721587F51542}"/>
              </a:ext>
            </a:extLst>
          </p:cNvPr>
          <p:cNvSpPr txBox="1"/>
          <p:nvPr/>
        </p:nvSpPr>
        <p:spPr>
          <a:xfrm>
            <a:off x="7145421" y="1564105"/>
            <a:ext cx="26001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Default Settings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E9F0CD-9033-F4BC-3DD0-8E8300CA178E}"/>
              </a:ext>
            </a:extLst>
          </p:cNvPr>
          <p:cNvCxnSpPr/>
          <p:nvPr/>
        </p:nvCxnSpPr>
        <p:spPr>
          <a:xfrm flipV="1">
            <a:off x="6138445" y="1859214"/>
            <a:ext cx="1021347" cy="98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873065-3D07-524B-8966-230F885965AD}"/>
              </a:ext>
            </a:extLst>
          </p:cNvPr>
          <p:cNvCxnSpPr/>
          <p:nvPr/>
        </p:nvCxnSpPr>
        <p:spPr>
          <a:xfrm flipV="1">
            <a:off x="4022057" y="5812088"/>
            <a:ext cx="1021347" cy="7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16A6A3-4663-7428-402B-49140C8CE028}"/>
              </a:ext>
            </a:extLst>
          </p:cNvPr>
          <p:cNvSpPr txBox="1"/>
          <p:nvPr/>
        </p:nvSpPr>
        <p:spPr>
          <a:xfrm>
            <a:off x="8388684" y="167105"/>
            <a:ext cx="286752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Detailed explanation in the following slide</a:t>
            </a:r>
          </a:p>
        </p:txBody>
      </p:sp>
    </p:spTree>
    <p:extLst>
      <p:ext uri="{BB962C8B-B14F-4D97-AF65-F5344CB8AC3E}">
        <p14:creationId xmlns:p14="http://schemas.microsoft.com/office/powerpoint/2010/main" val="2653895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F1D0721-F37C-9B45-3A07-F15EE179C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85" t="6734" r="3846" b="4040"/>
          <a:stretch/>
        </p:blipFill>
        <p:spPr>
          <a:xfrm>
            <a:off x="266081" y="326086"/>
            <a:ext cx="6832201" cy="620682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ADF89A-24DA-EB8D-1791-D94B698130CB}"/>
              </a:ext>
            </a:extLst>
          </p:cNvPr>
          <p:cNvSpPr txBox="1"/>
          <p:nvPr/>
        </p:nvSpPr>
        <p:spPr>
          <a:xfrm>
            <a:off x="7136721" y="2080625"/>
            <a:ext cx="364904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We can remove samples that are detected as outlier via results from graphical summary or rarefaction curve analysis. 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These samples will be excluded from downstream analysis (e.g. alpha- , beta- diversity analysis)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47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8D54-6F1C-6120-FBC8-A5BC1AF3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" y="4812"/>
            <a:ext cx="9973376" cy="657141"/>
          </a:xfrm>
        </p:spPr>
        <p:txBody>
          <a:bodyPr>
            <a:normAutofit fontScale="90000"/>
          </a:bodyPr>
          <a:lstStyle/>
          <a:p>
            <a:r>
              <a:rPr lang="en-US"/>
              <a:t>Data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717A4-45B3-FE22-690B-7E73B3FA7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51" y="665747"/>
            <a:ext cx="11081886" cy="61828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34" charset="0"/>
              <a:buChar char="§"/>
            </a:pPr>
            <a:r>
              <a:rPr lang="en-US"/>
              <a:t>To remove low-quality or uninformative data and enhance the quality of downstream statistical analysis</a:t>
            </a:r>
          </a:p>
          <a:p>
            <a:pPr marL="0" indent="0">
              <a:buNone/>
            </a:pPr>
            <a:r>
              <a:rPr lang="en-US"/>
              <a:t>Notes :</a:t>
            </a:r>
          </a:p>
          <a:p>
            <a:pPr>
              <a:buFont typeface="Wingdings" pitchFamily="34" charset="0"/>
              <a:buChar char="§"/>
            </a:pPr>
            <a:r>
              <a:rPr lang="en-US"/>
              <a:t>Exclude features with zero counts across all samples</a:t>
            </a:r>
          </a:p>
          <a:p>
            <a:pPr>
              <a:buFont typeface="Wingdings" pitchFamily="34" charset="0"/>
              <a:buChar char="§"/>
            </a:pPr>
            <a:r>
              <a:rPr lang="en-US"/>
              <a:t>Remove features appearing in only one sample, likely artifacts – Low Count Filtering </a:t>
            </a:r>
          </a:p>
          <a:p>
            <a:pPr>
              <a:buFont typeface="Wingdings" pitchFamily="34" charset="0"/>
              <a:buChar char="§"/>
            </a:pPr>
            <a:r>
              <a:rPr lang="en-US"/>
              <a:t>Discard features with counts that may arise from errors or minor contamination  </a:t>
            </a:r>
          </a:p>
          <a:p>
            <a:pPr>
              <a:buFont typeface="Wingdings" pitchFamily="34" charset="0"/>
              <a:buChar char="§"/>
            </a:pPr>
            <a:r>
              <a:rPr lang="en-US"/>
              <a:t>Eliminate features with minimal variation across samples, indicating low association with experimental conditions – Low Variance</a:t>
            </a:r>
          </a:p>
          <a:p>
            <a:pPr>
              <a:buFont typeface="Wingdings" pitchFamily="34" charset="0"/>
              <a:buChar char="§"/>
            </a:pPr>
            <a:r>
              <a:rPr lang="en-US"/>
              <a:t>Minimal filtering is mandatory for all types of analysis</a:t>
            </a:r>
          </a:p>
          <a:p>
            <a:pPr>
              <a:buFont typeface="Wingdings" pitchFamily="34" charset="0"/>
              <a:buChar char="§"/>
            </a:pPr>
            <a:r>
              <a:rPr lang="en-US"/>
              <a:t>Low count and low variance filters are optional but recommended for comparative studies </a:t>
            </a:r>
          </a:p>
          <a:p>
            <a:pPr>
              <a:buFont typeface="Wingdings" pitchFamily="34" charset="0"/>
              <a:buChar char="§"/>
            </a:pPr>
            <a:r>
              <a:rPr lang="en-US"/>
              <a:t>Not applied for alpha diversity to retain within sample diversity data</a:t>
            </a:r>
          </a:p>
          <a:p>
            <a:pPr>
              <a:buFont typeface="Wingdings" pitchFamily="34" charset="0"/>
              <a:buChar char="§"/>
            </a:pPr>
            <a:r>
              <a:rPr lang="en-US"/>
              <a:t>Low count and low variance filters – ensures data reliability in comparative analysis</a:t>
            </a:r>
          </a:p>
          <a:p>
            <a:pPr>
              <a:buFont typeface="Wingdings" pitchFamily="34" charset="0"/>
              <a:buChar char="§"/>
            </a:pPr>
            <a:r>
              <a:rPr lang="en-US"/>
              <a:t>We can employ six distinct methos based on the abundance or stat measures – Mean, Median, S.D, C.V, IQR(describes the spread of the 50% dataset). </a:t>
            </a:r>
          </a:p>
          <a:p>
            <a:pPr>
              <a:buFont typeface="Wingdings" pitchFamily="34" charset="0"/>
              <a:buChar char="§"/>
            </a:pPr>
            <a:endParaRPr lang="en-US"/>
          </a:p>
          <a:p>
            <a:pPr>
              <a:buFont typeface="Wingdings" pitchFamily="34" charset="0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8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7A5D-1A12-E998-99E3-5E0EC467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3-part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2677-2097-0EE9-B9CD-DC8F05F26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15-20 minute presentation</a:t>
            </a:r>
          </a:p>
          <a:p>
            <a:r>
              <a:rPr lang="en-US"/>
              <a:t>Background info – Stephan (5-6 minutes)</a:t>
            </a:r>
          </a:p>
          <a:p>
            <a:pPr lvl="1"/>
            <a:r>
              <a:rPr lang="en-US"/>
              <a:t>(including some lecture notes and general overview of Marker Data Profiling)</a:t>
            </a:r>
          </a:p>
          <a:p>
            <a:r>
              <a:rPr lang="en-US"/>
              <a:t>Step-by-step how the website works ( 5 minutes)</a:t>
            </a:r>
          </a:p>
          <a:p>
            <a:r>
              <a:rPr lang="en-US"/>
              <a:t>Explain outputs (graphs) and give it some human meaning, why is this important? – Ayaz (7-10 minutes)</a:t>
            </a:r>
          </a:p>
        </p:txBody>
      </p:sp>
    </p:spTree>
    <p:extLst>
      <p:ext uri="{BB962C8B-B14F-4D97-AF65-F5344CB8AC3E}">
        <p14:creationId xmlns:p14="http://schemas.microsoft.com/office/powerpoint/2010/main" val="693720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A721-CF3C-CD70-0B32-F6A6FCD9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52" y="-611393"/>
            <a:ext cx="9692640" cy="1325562"/>
          </a:xfrm>
        </p:spPr>
        <p:txBody>
          <a:bodyPr/>
          <a:lstStyle/>
          <a:p>
            <a:r>
              <a:rPr lang="en-US"/>
              <a:t>Data Normalization</a:t>
            </a:r>
          </a:p>
        </p:txBody>
      </p:sp>
      <p:pic>
        <p:nvPicPr>
          <p:cNvPr id="4" name="Picture 3" descr="A screenshot of a computer survey&#10;&#10;Description automatically generated">
            <a:extLst>
              <a:ext uri="{FF2B5EF4-FFF2-40B4-BE49-F238E27FC236}">
                <a16:creationId xmlns:a16="http://schemas.microsoft.com/office/drawing/2014/main" id="{64B7F5CD-8970-596B-EE4B-7225AC48E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222"/>
          <a:stretch/>
        </p:blipFill>
        <p:spPr>
          <a:xfrm>
            <a:off x="-142568" y="747176"/>
            <a:ext cx="7250493" cy="5922919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02E63233-3E6D-DCC3-8E4E-43A0823B2388}"/>
              </a:ext>
            </a:extLst>
          </p:cNvPr>
          <p:cNvSpPr/>
          <p:nvPr/>
        </p:nvSpPr>
        <p:spPr>
          <a:xfrm>
            <a:off x="6958263" y="962526"/>
            <a:ext cx="601578" cy="13234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34945-DB4D-D26E-3C19-F0ED144FA5D3}"/>
              </a:ext>
            </a:extLst>
          </p:cNvPr>
          <p:cNvSpPr txBox="1"/>
          <p:nvPr/>
        </p:nvSpPr>
        <p:spPr>
          <a:xfrm>
            <a:off x="7559842" y="1142999"/>
            <a:ext cx="324852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Option to either not rarefy their data or to rarefy it to the minimum library size.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72BB1C3-FA20-0263-E5CE-6F0E1517A395}"/>
              </a:ext>
            </a:extLst>
          </p:cNvPr>
          <p:cNvSpPr/>
          <p:nvPr/>
        </p:nvSpPr>
        <p:spPr>
          <a:xfrm>
            <a:off x="6998368" y="2265947"/>
            <a:ext cx="628315" cy="19517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81818A-0D23-2C33-818B-0A6E2C95EBBD}"/>
              </a:ext>
            </a:extLst>
          </p:cNvPr>
          <p:cNvSpPr txBox="1"/>
          <p:nvPr/>
        </p:nvSpPr>
        <p:spPr>
          <a:xfrm>
            <a:off x="7620000" y="1891632"/>
            <a:ext cx="3716420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1400"/>
              <a:t>TSS- Scales the read counts in each sample to the total number of reads, allowing for comparison across samples.</a:t>
            </a:r>
            <a:endParaRPr lang="en-US" sz="1400">
              <a:solidFill>
                <a:srgbClr val="374151"/>
              </a:solidFill>
            </a:endParaRPr>
          </a:p>
          <a:p>
            <a:pPr>
              <a:buFont typeface="Arial"/>
              <a:buChar char="•"/>
            </a:pPr>
            <a:r>
              <a:rPr lang="en-US" sz="1400"/>
              <a:t> CSS- scales the data based on </a:t>
            </a:r>
            <a:r>
              <a:rPr lang="en-US" sz="1400" err="1"/>
              <a:t>thE</a:t>
            </a:r>
            <a:r>
              <a:rPr lang="en-US" sz="1400"/>
              <a:t> cumulative sum, which can be robust to the presence of highly abundant features.</a:t>
            </a:r>
          </a:p>
          <a:p>
            <a:pPr>
              <a:buFont typeface="Arial"/>
              <a:buChar char="•"/>
            </a:pPr>
            <a:r>
              <a:rPr lang="en-US" sz="1400"/>
              <a:t>UQ- Normalizes the data based on the upper quartile, potentially providing a more balanced view when high abundance features dominate the data.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BA93F0E-57CC-CD14-32C8-40314F25C536}"/>
              </a:ext>
            </a:extLst>
          </p:cNvPr>
          <p:cNvSpPr/>
          <p:nvPr/>
        </p:nvSpPr>
        <p:spPr>
          <a:xfrm>
            <a:off x="7058526" y="4217736"/>
            <a:ext cx="574842" cy="20854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C64ABA-C0D6-7AC2-361C-BF68BACB6ECE}"/>
              </a:ext>
            </a:extLst>
          </p:cNvPr>
          <p:cNvSpPr txBox="1"/>
          <p:nvPr/>
        </p:nvSpPr>
        <p:spPr>
          <a:xfrm>
            <a:off x="7780421" y="4331367"/>
            <a:ext cx="3509210" cy="24464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223A1D-2070-DD15-B95A-417CC0FC4A7C}"/>
              </a:ext>
            </a:extLst>
          </p:cNvPr>
          <p:cNvSpPr txBox="1"/>
          <p:nvPr/>
        </p:nvSpPr>
        <p:spPr>
          <a:xfrm>
            <a:off x="7633370" y="4211053"/>
            <a:ext cx="3368840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1400">
                <a:solidFill>
                  <a:srgbClr val="0E101A"/>
                </a:solidFill>
                <a:ea typeface="+mn-lt"/>
                <a:cs typeface="+mn-lt"/>
              </a:rPr>
              <a:t>RLE- Useful for stabilizing variance when comparing samples.</a:t>
            </a:r>
            <a:endParaRPr lang="en-US" sz="1400">
              <a:solidFill>
                <a:srgbClr val="374151"/>
              </a:solidFill>
            </a:endParaRPr>
          </a:p>
          <a:p>
            <a:pPr>
              <a:buFont typeface="Arial"/>
              <a:buChar char="•"/>
            </a:pPr>
            <a:r>
              <a:rPr lang="en-US" sz="1400">
                <a:solidFill>
                  <a:srgbClr val="0E101A"/>
                </a:solidFill>
                <a:ea typeface="+mn-lt"/>
                <a:cs typeface="+mn-lt"/>
              </a:rPr>
              <a:t>TMM- trims the data to reduce the impact of outliers and averages, often used in differential expression analysis.</a:t>
            </a:r>
            <a:endParaRPr lang="en-US" sz="1400"/>
          </a:p>
          <a:p>
            <a:pPr>
              <a:buFont typeface="Arial"/>
              <a:buChar char="•"/>
            </a:pPr>
            <a:r>
              <a:rPr lang="en-US" sz="1400">
                <a:solidFill>
                  <a:srgbClr val="0E101A"/>
                </a:solidFill>
                <a:ea typeface="+mn-lt"/>
                <a:cs typeface="+mn-lt"/>
              </a:rPr>
              <a:t>CLR- Transforms the data to account for compositional nature, a common characteristic of microbiome data.</a:t>
            </a:r>
            <a:endParaRPr lang="en-US" sz="1400"/>
          </a:p>
          <a:p>
            <a:pPr marL="285750" indent="-285750">
              <a:buFont typeface="Arial"/>
              <a:buChar char="•"/>
            </a:pPr>
            <a:endParaRPr lang="en-US" sz="1200">
              <a:solidFill>
                <a:srgbClr val="374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473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B7A7-B63D-C66D-D4BD-517DB4BC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51" y="-118335"/>
            <a:ext cx="9961581" cy="698033"/>
          </a:xfrm>
        </p:spPr>
        <p:txBody>
          <a:bodyPr>
            <a:normAutofit/>
          </a:bodyPr>
          <a:lstStyle/>
          <a:p>
            <a:r>
              <a:rPr lang="en-US" sz="3200"/>
              <a:t>Data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38552-5668-E376-0195-3D889D9F2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01" y="528918"/>
            <a:ext cx="11114442" cy="642218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/>
              <a:t>Standardize data for accurate comparative analysis.</a:t>
            </a:r>
          </a:p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Compensates for inconsistencies like varying sequencing depth and data sparsity.</a:t>
            </a:r>
            <a:endParaRPr lang="en-US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/>
              <a:t>Rarefying:</a:t>
            </a:r>
          </a:p>
          <a:p>
            <a:r>
              <a:rPr lang="en-US"/>
              <a:t>Addresses uneven library sizes through random subsampling.</a:t>
            </a:r>
          </a:p>
          <a:p>
            <a:r>
              <a:rPr lang="en-US"/>
              <a:t>Suitable for small (&lt;1,000 reads/sample) or highly uneven library sizes.</a:t>
            </a:r>
          </a:p>
          <a:p>
            <a:r>
              <a:rPr lang="en-US"/>
              <a:t>Criticized for potential information loss, yet valuable for beta diversity.</a:t>
            </a:r>
          </a:p>
          <a:p>
            <a:pPr marL="0" indent="0">
              <a:buNone/>
            </a:pPr>
            <a:r>
              <a:rPr lang="en-US" b="1"/>
              <a:t>Scaling</a:t>
            </a:r>
            <a:r>
              <a:rPr lang="en-US"/>
              <a:t> (Total Sum Scaling by default):</a:t>
            </a:r>
          </a:p>
          <a:p>
            <a:r>
              <a:rPr lang="en-US"/>
              <a:t>Adjusts feature counts for sequencing depth, converting to relative abundances.</a:t>
            </a:r>
          </a:p>
          <a:p>
            <a:r>
              <a:rPr lang="en-US"/>
              <a:t>Total Sum Scaling divides counts by total reads per sample.</a:t>
            </a:r>
          </a:p>
          <a:p>
            <a:r>
              <a:rPr lang="en-US"/>
              <a:t>Critiques include bias from abundant features and no correction for feature variance heteroskedasticity.</a:t>
            </a:r>
          </a:p>
          <a:p>
            <a:r>
              <a:rPr lang="en-US"/>
              <a:t>Alternatives like upper quantitative and cumulative sum scaling are proposed for specific issues.</a:t>
            </a:r>
          </a:p>
          <a:p>
            <a:pPr marL="0" indent="0">
              <a:buNone/>
            </a:pPr>
            <a:r>
              <a:rPr lang="en-US" b="1"/>
              <a:t>Data Transformation</a:t>
            </a:r>
            <a:r>
              <a:rPr lang="en-US"/>
              <a:t>:</a:t>
            </a:r>
          </a:p>
          <a:p>
            <a:r>
              <a:rPr lang="en-US"/>
              <a:t>Stabilizes variance with methods like Centered Log Ratio (CLR).</a:t>
            </a:r>
          </a:p>
          <a:p>
            <a:r>
              <a:rPr lang="en-US"/>
              <a:t>CLR and its variants RLE and TMM are highly effective for microbiome data.</a:t>
            </a:r>
          </a:p>
          <a:p>
            <a:r>
              <a:rPr lang="en-US"/>
              <a:t>Essential for identifying differentially abundant features.</a:t>
            </a:r>
          </a:p>
          <a:p>
            <a:pPr marL="0" indent="0">
              <a:buNone/>
            </a:pPr>
            <a:r>
              <a:rPr lang="en-US" b="1"/>
              <a:t>Procedure</a:t>
            </a:r>
            <a:r>
              <a:rPr lang="en-US"/>
              <a:t>:</a:t>
            </a:r>
          </a:p>
          <a:p>
            <a:r>
              <a:rPr lang="en-US"/>
              <a:t>Maintain default settings (Data scaling set to Total Sum Scaling).</a:t>
            </a:r>
          </a:p>
          <a:p>
            <a:r>
              <a:rPr lang="en-US"/>
              <a:t>Click ‘Submit’ and proceed to the ‘Analysis Overview’ page.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5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B03A92-8982-9746-CD0A-C3BE2FCE615B}"/>
              </a:ext>
            </a:extLst>
          </p:cNvPr>
          <p:cNvGrpSpPr/>
          <p:nvPr/>
        </p:nvGrpSpPr>
        <p:grpSpPr>
          <a:xfrm>
            <a:off x="1762027" y="1830421"/>
            <a:ext cx="7443558" cy="4201478"/>
            <a:chOff x="1933151" y="2013055"/>
            <a:chExt cx="7443558" cy="42014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A8FDEA-2EDB-A0C3-2576-CE536E3485FC}"/>
                </a:ext>
              </a:extLst>
            </p:cNvPr>
            <p:cNvSpPr/>
            <p:nvPr/>
          </p:nvSpPr>
          <p:spPr>
            <a:xfrm>
              <a:off x="1933151" y="2013055"/>
              <a:ext cx="7443558" cy="4201478"/>
            </a:xfrm>
            <a:prstGeom prst="rect">
              <a:avLst/>
            </a:prstGeom>
            <a:solidFill>
              <a:schemeClr val="accent1">
                <a:lumMod val="50000"/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892E4C0-24C6-51C3-5F7D-2EFC4E973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7969" y="2212637"/>
              <a:ext cx="6993156" cy="384454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8D84CA-9B05-5298-7027-B959EFE46F2F}"/>
              </a:ext>
            </a:extLst>
          </p:cNvPr>
          <p:cNvGrpSpPr/>
          <p:nvPr/>
        </p:nvGrpSpPr>
        <p:grpSpPr>
          <a:xfrm>
            <a:off x="9568318" y="1830421"/>
            <a:ext cx="1020815" cy="1068422"/>
            <a:chOff x="9568319" y="1753410"/>
            <a:chExt cx="1020815" cy="106842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BD3524-6F8E-320E-1FD2-25E3EC12EB45}"/>
                </a:ext>
              </a:extLst>
            </p:cNvPr>
            <p:cNvSpPr/>
            <p:nvPr/>
          </p:nvSpPr>
          <p:spPr>
            <a:xfrm>
              <a:off x="9568319" y="1753410"/>
              <a:ext cx="1020815" cy="1068422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Users outline">
              <a:extLst>
                <a:ext uri="{FF2B5EF4-FFF2-40B4-BE49-F238E27FC236}">
                  <a16:creationId xmlns:a16="http://schemas.microsoft.com/office/drawing/2014/main" id="{071E82AB-EAC4-ED38-EE2F-4A11C4A38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21527" y="1830421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91D54C-6EAA-62A2-91C2-4562FDE44073}"/>
              </a:ext>
            </a:extLst>
          </p:cNvPr>
          <p:cNvGrpSpPr/>
          <p:nvPr/>
        </p:nvGrpSpPr>
        <p:grpSpPr>
          <a:xfrm>
            <a:off x="378479" y="1812619"/>
            <a:ext cx="1020815" cy="1068422"/>
            <a:chOff x="378479" y="1812619"/>
            <a:chExt cx="1020815" cy="10684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78E1DB-9BEE-1BE6-9D23-E6CF39A2235E}"/>
                </a:ext>
              </a:extLst>
            </p:cNvPr>
            <p:cNvSpPr/>
            <p:nvPr/>
          </p:nvSpPr>
          <p:spPr>
            <a:xfrm>
              <a:off x="378479" y="1812619"/>
              <a:ext cx="1020815" cy="1068422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Bar graph with upward trend outline">
              <a:extLst>
                <a:ext uri="{FF2B5EF4-FFF2-40B4-BE49-F238E27FC236}">
                  <a16:creationId xmlns:a16="http://schemas.microsoft.com/office/drawing/2014/main" id="{850E564B-2505-B606-E7AF-08C51C297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1687" y="188963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C38F70-98F1-4D04-3C11-817A0348E5DB}"/>
              </a:ext>
            </a:extLst>
          </p:cNvPr>
          <p:cNvGrpSpPr/>
          <p:nvPr/>
        </p:nvGrpSpPr>
        <p:grpSpPr>
          <a:xfrm>
            <a:off x="2135708" y="320774"/>
            <a:ext cx="642233" cy="614658"/>
            <a:chOff x="26304" y="186384"/>
            <a:chExt cx="642233" cy="614658"/>
          </a:xfrm>
        </p:grpSpPr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CEC7C9C3-A492-985C-B69D-D84D1A8AA67B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8CC88758-5275-8E78-6759-433CAF98CB14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058F6236-F521-2DC1-85CA-E77928BB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941" y="240735"/>
            <a:ext cx="5450964" cy="774737"/>
          </a:xfrm>
        </p:spPr>
        <p:txBody>
          <a:bodyPr/>
          <a:lstStyle/>
          <a:p>
            <a:r>
              <a:rPr lang="en-US"/>
              <a:t>Analysis Overview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A9D5D7-A92A-3346-CE1E-83F38D395148}"/>
              </a:ext>
            </a:extLst>
          </p:cNvPr>
          <p:cNvGrpSpPr/>
          <p:nvPr/>
        </p:nvGrpSpPr>
        <p:grpSpPr>
          <a:xfrm flipH="1">
            <a:off x="7720883" y="320774"/>
            <a:ext cx="642233" cy="614658"/>
            <a:chOff x="26304" y="186384"/>
            <a:chExt cx="642233" cy="614658"/>
          </a:xfrm>
        </p:grpSpPr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9EA80298-800F-EB69-1B51-AA76D19F5C7C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E1BF464C-0D8D-0606-6449-CEEAF7C5A11D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0011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490F-4FFE-9C90-72A8-43FED4C5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941" y="235740"/>
            <a:ext cx="5450964" cy="774737"/>
          </a:xfrm>
        </p:spPr>
        <p:txBody>
          <a:bodyPr/>
          <a:lstStyle/>
          <a:p>
            <a:r>
              <a:rPr lang="en-US"/>
              <a:t>Visual Exploration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25A76F-C7A6-78D8-FB7B-3DAF5B101496}"/>
              </a:ext>
            </a:extLst>
          </p:cNvPr>
          <p:cNvGrpSpPr/>
          <p:nvPr/>
        </p:nvGrpSpPr>
        <p:grpSpPr>
          <a:xfrm>
            <a:off x="612048" y="1475297"/>
            <a:ext cx="3388941" cy="3251694"/>
            <a:chOff x="612049" y="1373021"/>
            <a:chExt cx="3388941" cy="32516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2C748D-1971-7600-40F5-0A5E8198E13C}"/>
                </a:ext>
              </a:extLst>
            </p:cNvPr>
            <p:cNvSpPr/>
            <p:nvPr/>
          </p:nvSpPr>
          <p:spPr>
            <a:xfrm>
              <a:off x="612049" y="1373021"/>
              <a:ext cx="3388941" cy="3251694"/>
            </a:xfrm>
            <a:prstGeom prst="rect">
              <a:avLst/>
            </a:prstGeom>
            <a:solidFill>
              <a:schemeClr val="bg2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0BBB16D-3731-B745-E5C3-63F694F68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082" y="1477923"/>
              <a:ext cx="3100873" cy="304189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0CF6FA-BF5F-9140-0A09-CEF3B5146A34}"/>
              </a:ext>
            </a:extLst>
          </p:cNvPr>
          <p:cNvGrpSpPr/>
          <p:nvPr/>
        </p:nvGrpSpPr>
        <p:grpSpPr>
          <a:xfrm>
            <a:off x="6383767" y="1475297"/>
            <a:ext cx="3029793" cy="3276404"/>
            <a:chOff x="6249513" y="1166476"/>
            <a:chExt cx="3388940" cy="366478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4D753E-A0E0-1FC6-C8C6-B5AF6794EAC0}"/>
                </a:ext>
              </a:extLst>
            </p:cNvPr>
            <p:cNvSpPr/>
            <p:nvPr/>
          </p:nvSpPr>
          <p:spPr>
            <a:xfrm>
              <a:off x="6249513" y="1166476"/>
              <a:ext cx="3388940" cy="3664784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5DA9E2-DFE7-53D4-4FCD-2CB726977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9601" y="1270744"/>
              <a:ext cx="3108761" cy="3456247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72BCE87-24F8-7276-6076-A2D808959607}"/>
              </a:ext>
            </a:extLst>
          </p:cNvPr>
          <p:cNvSpPr txBox="1"/>
          <p:nvPr/>
        </p:nvSpPr>
        <p:spPr>
          <a:xfrm>
            <a:off x="1000290" y="4751701"/>
            <a:ext cx="2856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Stacked Bar/Area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Shows composition of microbes in each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Helps visualize relative abundance of different taxa in each sample, and compare across multiple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Provides immediate visual summary of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A3A176-5783-B37E-33DA-96678C6FD068}"/>
              </a:ext>
            </a:extLst>
          </p:cNvPr>
          <p:cNvSpPr/>
          <p:nvPr/>
        </p:nvSpPr>
        <p:spPr>
          <a:xfrm>
            <a:off x="4929083" y="1788752"/>
            <a:ext cx="273652" cy="260303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AA0DA4-0A8D-7B57-831C-A1E5421D99CD}"/>
              </a:ext>
            </a:extLst>
          </p:cNvPr>
          <p:cNvSpPr txBox="1"/>
          <p:nvPr/>
        </p:nvSpPr>
        <p:spPr>
          <a:xfrm>
            <a:off x="6556895" y="4844919"/>
            <a:ext cx="2856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Interactive Pie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Displays proportion of each taxon within individual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Offers quick, intuitive way to understand composition of a microbiome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Has interactive element where you can click on chart to change it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3E3AE8-4272-A7E5-4D18-C4BFAFF037E4}"/>
              </a:ext>
            </a:extLst>
          </p:cNvPr>
          <p:cNvGrpSpPr/>
          <p:nvPr/>
        </p:nvGrpSpPr>
        <p:grpSpPr>
          <a:xfrm>
            <a:off x="2135708" y="320774"/>
            <a:ext cx="642233" cy="614658"/>
            <a:chOff x="26304" y="186384"/>
            <a:chExt cx="642233" cy="614658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49488DD4-702D-6E07-292B-364FEB9C18DA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9811E836-1F8A-DBC0-0E10-961B6CF42DF9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9F9378-E552-D4C5-4075-80A1DDBFF006}"/>
              </a:ext>
            </a:extLst>
          </p:cNvPr>
          <p:cNvGrpSpPr/>
          <p:nvPr/>
        </p:nvGrpSpPr>
        <p:grpSpPr>
          <a:xfrm flipH="1">
            <a:off x="7720883" y="320774"/>
            <a:ext cx="642233" cy="614658"/>
            <a:chOff x="26304" y="186384"/>
            <a:chExt cx="642233" cy="614658"/>
          </a:xfrm>
        </p:grpSpPr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BBF482A2-3EC9-8F96-43D4-73F06818BE6A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728314DF-C090-51EF-9E51-5A612D5A9B16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442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72F5639-EB4C-FCDA-A15D-CD8998CEB1B5}"/>
              </a:ext>
            </a:extLst>
          </p:cNvPr>
          <p:cNvGrpSpPr/>
          <p:nvPr/>
        </p:nvGrpSpPr>
        <p:grpSpPr>
          <a:xfrm>
            <a:off x="119892" y="1718898"/>
            <a:ext cx="5234094" cy="2392659"/>
            <a:chOff x="547305" y="505590"/>
            <a:chExt cx="6643357" cy="303687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68CC17C-A48A-3BE5-1E00-A8EA17D02FED}"/>
                </a:ext>
              </a:extLst>
            </p:cNvPr>
            <p:cNvSpPr/>
            <p:nvPr/>
          </p:nvSpPr>
          <p:spPr>
            <a:xfrm>
              <a:off x="547305" y="505590"/>
              <a:ext cx="6643357" cy="3036877"/>
            </a:xfrm>
            <a:prstGeom prst="rect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DB127F9-E776-A77A-CA5D-EA1AD9B6C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944" y="593621"/>
              <a:ext cx="6311343" cy="2835379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1802CD9-410B-4291-F79F-4C0349596B37}"/>
              </a:ext>
            </a:extLst>
          </p:cNvPr>
          <p:cNvSpPr/>
          <p:nvPr/>
        </p:nvSpPr>
        <p:spPr>
          <a:xfrm>
            <a:off x="6475863" y="1752848"/>
            <a:ext cx="3643105" cy="287374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76200" contourW="12700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FBC5361-C4C1-E5B2-0C5B-8179B8CD1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183" y="1866090"/>
            <a:ext cx="3358464" cy="26472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26C1204-5021-A4FC-37C7-4A6F13EFFB30}"/>
              </a:ext>
            </a:extLst>
          </p:cNvPr>
          <p:cNvSpPr/>
          <p:nvPr/>
        </p:nvSpPr>
        <p:spPr>
          <a:xfrm>
            <a:off x="5579312" y="1718898"/>
            <a:ext cx="273652" cy="260303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F0D60E-4FD8-40BE-598E-8354DE14DE4C}"/>
              </a:ext>
            </a:extLst>
          </p:cNvPr>
          <p:cNvSpPr txBox="1"/>
          <p:nvPr/>
        </p:nvSpPr>
        <p:spPr>
          <a:xfrm>
            <a:off x="957659" y="4334232"/>
            <a:ext cx="28566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Rarefaction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Used to assess species richness as a function of number of sequences obtained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Taxa which are close together share similar genetic markers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Helps to determine if additional sequencing might reveal more diversity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7C2A22-2D08-3DE9-8E14-77D64661D446}"/>
              </a:ext>
            </a:extLst>
          </p:cNvPr>
          <p:cNvSpPr txBox="1"/>
          <p:nvPr/>
        </p:nvSpPr>
        <p:spPr>
          <a:xfrm>
            <a:off x="6984833" y="4744877"/>
            <a:ext cx="2856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Heat Tree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Shows hierarchy (relationships) between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Shows abundance: larger nodes means more of that taxa (abundance)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Color code: represents “intensity” of taxa according to a specific metric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087631-CDE2-4844-F56C-57133140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941" y="235740"/>
            <a:ext cx="5450964" cy="774737"/>
          </a:xfrm>
        </p:spPr>
        <p:txBody>
          <a:bodyPr/>
          <a:lstStyle/>
          <a:p>
            <a:r>
              <a:rPr lang="en-US"/>
              <a:t>Visual Exploration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8633CE-87C6-C0B8-C1EC-700837785457}"/>
              </a:ext>
            </a:extLst>
          </p:cNvPr>
          <p:cNvGrpSpPr/>
          <p:nvPr/>
        </p:nvGrpSpPr>
        <p:grpSpPr>
          <a:xfrm>
            <a:off x="2135708" y="320774"/>
            <a:ext cx="642233" cy="614658"/>
            <a:chOff x="26304" y="186384"/>
            <a:chExt cx="642233" cy="614658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D84E6871-5C7C-0B7C-E599-A63AF92E4B38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0AFDB5B3-F50D-650D-2BD3-1BFE37DEA1CF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B13899C-1B60-8D69-EDE7-2529B1472BA5}"/>
              </a:ext>
            </a:extLst>
          </p:cNvPr>
          <p:cNvGrpSpPr/>
          <p:nvPr/>
        </p:nvGrpSpPr>
        <p:grpSpPr>
          <a:xfrm flipH="1">
            <a:off x="7720883" y="320774"/>
            <a:ext cx="642233" cy="614658"/>
            <a:chOff x="26304" y="186384"/>
            <a:chExt cx="642233" cy="614658"/>
          </a:xfrm>
        </p:grpSpPr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B39D0CA1-133A-0A93-DEED-303E3054733E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C1857560-9F2A-877B-55DA-16BCDB447478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912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294C0C-F757-F661-A1AE-9723C9871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271" y="965367"/>
            <a:ext cx="3690425" cy="200852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0" lvl="0" indent="0">
              <a:buNone/>
            </a:pPr>
            <a:r>
              <a:rPr lang="en-US" sz="1400" b="1"/>
              <a:t>Data Options</a:t>
            </a:r>
          </a:p>
          <a:p>
            <a:r>
              <a:rPr lang="en-US" sz="1200"/>
              <a:t>Organize samples by: lets you sort/group according to certain criteria</a:t>
            </a:r>
          </a:p>
          <a:p>
            <a:r>
              <a:rPr lang="en-US" sz="1200"/>
              <a:t>Merge Samples to groups: combine multiple samples into single groups based on criterion (i.e. all </a:t>
            </a:r>
            <a:r>
              <a:rPr lang="en-US" sz="1200" err="1"/>
              <a:t>herbavores</a:t>
            </a:r>
            <a:r>
              <a:rPr lang="en-US" sz="1200"/>
              <a:t> grouped as one)</a:t>
            </a:r>
          </a:p>
          <a:p>
            <a:r>
              <a:rPr lang="en-US" sz="1200"/>
              <a:t>View individual sample:  focus on just one microbiome sample in detail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7B41C3-656B-589C-78CE-CFE95624DA15}"/>
              </a:ext>
            </a:extLst>
          </p:cNvPr>
          <p:cNvGrpSpPr/>
          <p:nvPr/>
        </p:nvGrpSpPr>
        <p:grpSpPr>
          <a:xfrm>
            <a:off x="6264612" y="3697688"/>
            <a:ext cx="4748747" cy="2973928"/>
            <a:chOff x="4654295" y="692566"/>
            <a:chExt cx="6391923" cy="397955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5C4C235-9558-1115-569C-FC23C9701742}"/>
                </a:ext>
              </a:extLst>
            </p:cNvPr>
            <p:cNvSpPr/>
            <p:nvPr/>
          </p:nvSpPr>
          <p:spPr>
            <a:xfrm>
              <a:off x="4654295" y="692566"/>
              <a:ext cx="6391923" cy="3979551"/>
            </a:xfrm>
            <a:prstGeom prst="rect">
              <a:avLst/>
            </a:prstGeom>
            <a:solidFill>
              <a:schemeClr val="accent6">
                <a:alpha val="7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3DC4766-C57B-1562-7177-CB793CCEE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2388" y="781758"/>
              <a:ext cx="6155736" cy="3801166"/>
            </a:xfrm>
            <a:prstGeom prst="rect">
              <a:avLst/>
            </a:prstGeom>
          </p:spPr>
        </p:pic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6C1BE18-D29A-FC52-C6BE-2BB09F80E114}"/>
              </a:ext>
            </a:extLst>
          </p:cNvPr>
          <p:cNvSpPr txBox="1">
            <a:spLocks/>
          </p:cNvSpPr>
          <p:nvPr/>
        </p:nvSpPr>
        <p:spPr>
          <a:xfrm>
            <a:off x="3814137" y="965367"/>
            <a:ext cx="3690425" cy="3402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Taxa Resolution</a:t>
            </a:r>
          </a:p>
          <a:p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Represents the “level” of how deep you want to go </a:t>
            </a:r>
          </a:p>
          <a:p>
            <a:pPr lvl="1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Phylum is highest level</a:t>
            </a:r>
          </a:p>
          <a:p>
            <a:pPr lvl="1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Species is lowest level</a:t>
            </a:r>
          </a:p>
          <a:p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Merging Small Taxa: group together the microorganisms with counts lower than threshold</a:t>
            </a:r>
          </a:p>
          <a:p>
            <a:pPr lvl="1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Focus on more abundant microbes</a:t>
            </a:r>
          </a:p>
          <a:p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Showing top n Taxa: Focus on most abundant taxa</a:t>
            </a:r>
          </a:p>
          <a:p>
            <a:pPr lvl="1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An “Others” category will be made containing all the less abundant taxa</a:t>
            </a:r>
          </a:p>
          <a:p>
            <a:endParaRPr lang="en-US" sz="110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04619BC-7F8D-E794-7885-239B511764CD}"/>
              </a:ext>
            </a:extLst>
          </p:cNvPr>
          <p:cNvSpPr txBox="1">
            <a:spLocks/>
          </p:cNvSpPr>
          <p:nvPr/>
        </p:nvSpPr>
        <p:spPr>
          <a:xfrm>
            <a:off x="7518684" y="965367"/>
            <a:ext cx="3690425" cy="1480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Graph Options</a:t>
            </a:r>
          </a:p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Customize the look of your slide for visual aesthetics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A1101BF-F0AA-CCDE-A0D3-AC068F4CF9A0}"/>
              </a:ext>
            </a:extLst>
          </p:cNvPr>
          <p:cNvSpPr/>
          <p:nvPr/>
        </p:nvSpPr>
        <p:spPr>
          <a:xfrm>
            <a:off x="4741300" y="4058636"/>
            <a:ext cx="1041215" cy="5473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63E347-FEB3-D5B2-AC20-DD326BEB198C}"/>
              </a:ext>
            </a:extLst>
          </p:cNvPr>
          <p:cNvGrpSpPr/>
          <p:nvPr/>
        </p:nvGrpSpPr>
        <p:grpSpPr>
          <a:xfrm>
            <a:off x="136354" y="3725937"/>
            <a:ext cx="3963404" cy="2293998"/>
            <a:chOff x="93507" y="3312137"/>
            <a:chExt cx="4128297" cy="238943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4D9A81D-D459-5640-7533-94F78ADF76BF}"/>
                </a:ext>
              </a:extLst>
            </p:cNvPr>
            <p:cNvSpPr/>
            <p:nvPr/>
          </p:nvSpPr>
          <p:spPr>
            <a:xfrm>
              <a:off x="93507" y="3312137"/>
              <a:ext cx="4128297" cy="2389437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C0E246-803C-1F04-1DA9-3D2A55BF1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159" y="3415044"/>
              <a:ext cx="3768992" cy="2183622"/>
            </a:xfrm>
            <a:prstGeom prst="rect">
              <a:avLst/>
            </a:prstGeom>
          </p:spPr>
        </p:pic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D7EA4CE5-46A4-0201-758E-C7FC0DABD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941" y="235740"/>
            <a:ext cx="5450964" cy="774737"/>
          </a:xfrm>
        </p:spPr>
        <p:txBody>
          <a:bodyPr/>
          <a:lstStyle/>
          <a:p>
            <a:r>
              <a:rPr lang="en-US"/>
              <a:t>Visual Exploration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F7FD265-C3F7-0F87-9E7B-C68D2B859418}"/>
              </a:ext>
            </a:extLst>
          </p:cNvPr>
          <p:cNvGrpSpPr/>
          <p:nvPr/>
        </p:nvGrpSpPr>
        <p:grpSpPr>
          <a:xfrm>
            <a:off x="2135708" y="320774"/>
            <a:ext cx="642233" cy="614658"/>
            <a:chOff x="26304" y="186384"/>
            <a:chExt cx="642233" cy="614658"/>
          </a:xfrm>
        </p:grpSpPr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3847C9A0-CFF7-146B-6FC1-A4C80C29D6AE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3600D5C4-71F4-29F3-E75E-266FA4D98107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D4F2BC5-224F-D3FD-0229-E6738A0772B0}"/>
              </a:ext>
            </a:extLst>
          </p:cNvPr>
          <p:cNvGrpSpPr/>
          <p:nvPr/>
        </p:nvGrpSpPr>
        <p:grpSpPr>
          <a:xfrm flipH="1">
            <a:off x="7720883" y="320774"/>
            <a:ext cx="642233" cy="614658"/>
            <a:chOff x="26304" y="186384"/>
            <a:chExt cx="642233" cy="614658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148732D8-5334-456E-859C-C16833BFDDB5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B5F03D37-FCB3-5575-43BF-D9F1C9608192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851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294C0C-F757-F661-A1AE-9723C9871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39471" y="1010640"/>
            <a:ext cx="1594402" cy="4746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0" lvl="0" indent="0">
              <a:buNone/>
            </a:pPr>
            <a:r>
              <a:rPr lang="en-US" sz="1600"/>
              <a:t>Data Options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837F22-C159-8F53-4A8D-885E15D49071}"/>
              </a:ext>
            </a:extLst>
          </p:cNvPr>
          <p:cNvGrpSpPr/>
          <p:nvPr/>
        </p:nvGrpSpPr>
        <p:grpSpPr>
          <a:xfrm>
            <a:off x="990063" y="1525869"/>
            <a:ext cx="4111470" cy="4213450"/>
            <a:chOff x="1016003" y="2342993"/>
            <a:chExt cx="4111470" cy="42134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491BC7-2649-8654-BD6D-229EE59A76E5}"/>
                </a:ext>
              </a:extLst>
            </p:cNvPr>
            <p:cNvSpPr/>
            <p:nvPr/>
          </p:nvSpPr>
          <p:spPr>
            <a:xfrm>
              <a:off x="1016003" y="2342993"/>
              <a:ext cx="4111470" cy="42134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DAD1D5-D2A0-FB11-30F1-D7968965E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7133" y="2497701"/>
              <a:ext cx="3789209" cy="390403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064964-5DE1-E37E-435F-BD153232CDF6}"/>
              </a:ext>
            </a:extLst>
          </p:cNvPr>
          <p:cNvGrpSpPr/>
          <p:nvPr/>
        </p:nvGrpSpPr>
        <p:grpSpPr>
          <a:xfrm>
            <a:off x="5742114" y="1525869"/>
            <a:ext cx="3966091" cy="4005925"/>
            <a:chOff x="5768054" y="2342993"/>
            <a:chExt cx="3966091" cy="40059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612F08-56DC-D3C1-C669-12EF5389C751}"/>
                </a:ext>
              </a:extLst>
            </p:cNvPr>
            <p:cNvSpPr/>
            <p:nvPr/>
          </p:nvSpPr>
          <p:spPr>
            <a:xfrm>
              <a:off x="5768054" y="2342993"/>
              <a:ext cx="3966091" cy="400592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11457EE-4023-A501-32FB-4A6358133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3057" y="2518240"/>
              <a:ext cx="3655429" cy="3655429"/>
            </a:xfrm>
            <a:prstGeom prst="rect">
              <a:avLst/>
            </a:prstGeom>
          </p:spPr>
        </p:pic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E2F14DD-072B-5F37-AA19-D8E29ACDA8BF}"/>
              </a:ext>
            </a:extLst>
          </p:cNvPr>
          <p:cNvSpPr txBox="1">
            <a:spLocks/>
          </p:cNvSpPr>
          <p:nvPr/>
        </p:nvSpPr>
        <p:spPr>
          <a:xfrm>
            <a:off x="1676871" y="5892199"/>
            <a:ext cx="2720032" cy="47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/>
              <a:t>Organize Samples by Diet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79A06CB-1F2D-E153-F9CF-52A11A0D9D47}"/>
              </a:ext>
            </a:extLst>
          </p:cNvPr>
          <p:cNvSpPr txBox="1">
            <a:spLocks/>
          </p:cNvSpPr>
          <p:nvPr/>
        </p:nvSpPr>
        <p:spPr>
          <a:xfrm>
            <a:off x="6219688" y="5892198"/>
            <a:ext cx="2720032" cy="474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/>
              <a:t>Merge Samples to Groups - Diet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CF1AF8-DF45-2CEB-F67C-06FAFA7A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941" y="235740"/>
            <a:ext cx="5450964" cy="774737"/>
          </a:xfrm>
        </p:spPr>
        <p:txBody>
          <a:bodyPr/>
          <a:lstStyle/>
          <a:p>
            <a:r>
              <a:rPr lang="en-US"/>
              <a:t>Visual Exploration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F9790B-7731-0DC7-47B5-9A7C44F64FAC}"/>
              </a:ext>
            </a:extLst>
          </p:cNvPr>
          <p:cNvGrpSpPr/>
          <p:nvPr/>
        </p:nvGrpSpPr>
        <p:grpSpPr>
          <a:xfrm>
            <a:off x="2135708" y="320774"/>
            <a:ext cx="642233" cy="614658"/>
            <a:chOff x="26304" y="186384"/>
            <a:chExt cx="642233" cy="614658"/>
          </a:xfrm>
        </p:grpSpPr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8D8E0098-1C96-C8A5-89B3-6ACB3BACB492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7CA4C387-439D-2343-705A-83AC898C9E88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BA4224-2B3D-D882-40AC-4E8B74BA3087}"/>
              </a:ext>
            </a:extLst>
          </p:cNvPr>
          <p:cNvGrpSpPr/>
          <p:nvPr/>
        </p:nvGrpSpPr>
        <p:grpSpPr>
          <a:xfrm flipH="1">
            <a:off x="7720883" y="320774"/>
            <a:ext cx="642233" cy="614658"/>
            <a:chOff x="26304" y="186384"/>
            <a:chExt cx="642233" cy="614658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9125119A-EAC6-18EC-EC67-55D7C2114F16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69C7F006-77D4-A3F8-0C80-7130E1DB1FDE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1184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B7B41C3-656B-589C-78CE-CFE95624DA15}"/>
              </a:ext>
            </a:extLst>
          </p:cNvPr>
          <p:cNvGrpSpPr/>
          <p:nvPr/>
        </p:nvGrpSpPr>
        <p:grpSpPr>
          <a:xfrm>
            <a:off x="6294747" y="3733852"/>
            <a:ext cx="4718613" cy="2937764"/>
            <a:chOff x="4654295" y="692566"/>
            <a:chExt cx="6391923" cy="397955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5C4C235-9558-1115-569C-FC23C9701742}"/>
                </a:ext>
              </a:extLst>
            </p:cNvPr>
            <p:cNvSpPr/>
            <p:nvPr/>
          </p:nvSpPr>
          <p:spPr>
            <a:xfrm>
              <a:off x="4654295" y="692566"/>
              <a:ext cx="6391923" cy="3979551"/>
            </a:xfrm>
            <a:prstGeom prst="rect">
              <a:avLst/>
            </a:prstGeom>
            <a:solidFill>
              <a:schemeClr val="accent6">
                <a:alpha val="7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3DC4766-C57B-1562-7177-CB793CCEE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2388" y="781758"/>
              <a:ext cx="6155736" cy="3801166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CA96791-37B0-C138-1CC5-9B220D06275B}"/>
              </a:ext>
            </a:extLst>
          </p:cNvPr>
          <p:cNvGrpSpPr/>
          <p:nvPr/>
        </p:nvGrpSpPr>
        <p:grpSpPr>
          <a:xfrm>
            <a:off x="413625" y="3700336"/>
            <a:ext cx="3690425" cy="3008176"/>
            <a:chOff x="413625" y="3455185"/>
            <a:chExt cx="3991176" cy="325332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56165FD-9C89-1E4B-9172-D7747F48E689}"/>
                </a:ext>
              </a:extLst>
            </p:cNvPr>
            <p:cNvSpPr/>
            <p:nvPr/>
          </p:nvSpPr>
          <p:spPr>
            <a:xfrm>
              <a:off x="413625" y="3455185"/>
              <a:ext cx="3991176" cy="3253327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A diagram of animals and their names&#10;&#10;Description automatically generated">
              <a:extLst>
                <a:ext uri="{FF2B5EF4-FFF2-40B4-BE49-F238E27FC236}">
                  <a16:creationId xmlns:a16="http://schemas.microsoft.com/office/drawing/2014/main" id="{355EB91C-A64D-EFCF-EE9C-31FAA47D4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885" y="3547950"/>
              <a:ext cx="3770656" cy="3067795"/>
            </a:xfrm>
            <a:prstGeom prst="rect">
              <a:avLst/>
            </a:prstGeom>
          </p:spPr>
        </p:pic>
      </p:grp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A1101BF-F0AA-CCDE-A0D3-AC068F4CF9A0}"/>
              </a:ext>
            </a:extLst>
          </p:cNvPr>
          <p:cNvSpPr/>
          <p:nvPr/>
        </p:nvSpPr>
        <p:spPr>
          <a:xfrm>
            <a:off x="4678791" y="5083283"/>
            <a:ext cx="1041215" cy="5473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877AAF-7A92-EB3B-CC37-0DC8ACB99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271" y="965367"/>
            <a:ext cx="3690425" cy="200852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0" lvl="0" indent="0">
              <a:buNone/>
            </a:pP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Data Options</a:t>
            </a:r>
          </a:p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Organize samples by: lets you sort/group according to certain criteria</a:t>
            </a:r>
          </a:p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Merge Samples to groups: combine multiple samples into single groups based on criterion (i.e. all herbivores grouped as one)</a:t>
            </a:r>
          </a:p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View individual sample:  focus on just one microbiome sample in detail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3880DF-CC21-FF58-1D3E-C5A446BA26D7}"/>
              </a:ext>
            </a:extLst>
          </p:cNvPr>
          <p:cNvSpPr txBox="1">
            <a:spLocks/>
          </p:cNvSpPr>
          <p:nvPr/>
        </p:nvSpPr>
        <p:spPr>
          <a:xfrm>
            <a:off x="3814137" y="965367"/>
            <a:ext cx="3690425" cy="3402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/>
              <a:t>Taxa Resolution</a:t>
            </a:r>
          </a:p>
          <a:p>
            <a:r>
              <a:rPr lang="en-US" sz="1100"/>
              <a:t>Represents the “level” of how deep you want to go </a:t>
            </a:r>
          </a:p>
          <a:p>
            <a:pPr lvl="1"/>
            <a:r>
              <a:rPr lang="en-US" sz="1100"/>
              <a:t>Phylum is highest level</a:t>
            </a:r>
          </a:p>
          <a:p>
            <a:pPr lvl="1"/>
            <a:r>
              <a:rPr lang="en-US" sz="1100"/>
              <a:t>Species is lowest level</a:t>
            </a:r>
          </a:p>
          <a:p>
            <a:r>
              <a:rPr lang="en-US" sz="1100"/>
              <a:t>Merging Small Taxa: group together the microorganisms with counts lower than threshold</a:t>
            </a:r>
          </a:p>
          <a:p>
            <a:pPr lvl="1"/>
            <a:r>
              <a:rPr lang="en-US" sz="1100"/>
              <a:t>Focus on more abundant microbes</a:t>
            </a:r>
          </a:p>
          <a:p>
            <a:r>
              <a:rPr lang="en-US" sz="1100"/>
              <a:t>Showing top n Taxa: Focus on most abundant taxa</a:t>
            </a:r>
          </a:p>
          <a:p>
            <a:pPr lvl="1"/>
            <a:r>
              <a:rPr lang="en-US" sz="1100"/>
              <a:t>An “Others” category will be made containing all the less abundant taxa</a:t>
            </a:r>
          </a:p>
          <a:p>
            <a:endParaRPr lang="en-US" sz="11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5501EC-7904-994E-D3BA-DB1DB01E6C8B}"/>
              </a:ext>
            </a:extLst>
          </p:cNvPr>
          <p:cNvSpPr txBox="1">
            <a:spLocks/>
          </p:cNvSpPr>
          <p:nvPr/>
        </p:nvSpPr>
        <p:spPr>
          <a:xfrm>
            <a:off x="7518684" y="965367"/>
            <a:ext cx="3690425" cy="1480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Graph Options</a:t>
            </a:r>
          </a:p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Customize the look of your slide for visual aesthetics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C68A9C-8D78-7A88-DD44-32C74997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941" y="235740"/>
            <a:ext cx="5450964" cy="774737"/>
          </a:xfrm>
        </p:spPr>
        <p:txBody>
          <a:bodyPr/>
          <a:lstStyle/>
          <a:p>
            <a:r>
              <a:rPr lang="en-US"/>
              <a:t>Visual Exploration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D5131B-A405-05B1-070B-8ECAE3A61DA2}"/>
              </a:ext>
            </a:extLst>
          </p:cNvPr>
          <p:cNvGrpSpPr/>
          <p:nvPr/>
        </p:nvGrpSpPr>
        <p:grpSpPr>
          <a:xfrm>
            <a:off x="2135708" y="320774"/>
            <a:ext cx="642233" cy="614658"/>
            <a:chOff x="26304" y="186384"/>
            <a:chExt cx="642233" cy="614658"/>
          </a:xfrm>
        </p:grpSpPr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968A2189-C16D-D78D-4475-11757E5E4C1D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99D90538-0A69-7FE5-BE53-F73DFCAA21BE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80BD99-7819-2B85-D2C8-3162657CCF0C}"/>
              </a:ext>
            </a:extLst>
          </p:cNvPr>
          <p:cNvGrpSpPr/>
          <p:nvPr/>
        </p:nvGrpSpPr>
        <p:grpSpPr>
          <a:xfrm flipH="1">
            <a:off x="7720883" y="320774"/>
            <a:ext cx="642233" cy="614658"/>
            <a:chOff x="26304" y="186384"/>
            <a:chExt cx="642233" cy="614658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2D9AC016-48F1-F263-D98A-1FDAA3931309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65A309BC-06BB-BDE6-9C9C-E5550A25B05E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203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6491BC7-2649-8654-BD6D-229EE59A76E5}"/>
              </a:ext>
            </a:extLst>
          </p:cNvPr>
          <p:cNvSpPr/>
          <p:nvPr/>
        </p:nvSpPr>
        <p:spPr>
          <a:xfrm>
            <a:off x="240419" y="1575779"/>
            <a:ext cx="3484984" cy="357142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76200" contourW="12700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DAD1D5-D2A0-FB11-30F1-D7968965E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97" y="1706913"/>
            <a:ext cx="3211828" cy="330915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E2F14DD-072B-5F37-AA19-D8E29ACDA8BF}"/>
              </a:ext>
            </a:extLst>
          </p:cNvPr>
          <p:cNvSpPr txBox="1">
            <a:spLocks/>
          </p:cNvSpPr>
          <p:nvPr/>
        </p:nvSpPr>
        <p:spPr>
          <a:xfrm>
            <a:off x="765713" y="5284820"/>
            <a:ext cx="2720032" cy="474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/>
              <a:t>Organize Samples by Phylum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79A06CB-1F2D-E153-F9CF-52A11A0D9D47}"/>
              </a:ext>
            </a:extLst>
          </p:cNvPr>
          <p:cNvSpPr txBox="1">
            <a:spLocks/>
          </p:cNvSpPr>
          <p:nvPr/>
        </p:nvSpPr>
        <p:spPr>
          <a:xfrm>
            <a:off x="7795568" y="5378167"/>
            <a:ext cx="3054014" cy="474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/>
              <a:t>Showing top “n” taxa with n = 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6B043B-46B6-B089-9025-BA7686448BBB}"/>
              </a:ext>
            </a:extLst>
          </p:cNvPr>
          <p:cNvGrpSpPr/>
          <p:nvPr/>
        </p:nvGrpSpPr>
        <p:grpSpPr>
          <a:xfrm>
            <a:off x="7582847" y="1591509"/>
            <a:ext cx="3597476" cy="3633608"/>
            <a:chOff x="5742114" y="1525869"/>
            <a:chExt cx="3966091" cy="40059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612F08-56DC-D3C1-C669-12EF5389C751}"/>
                </a:ext>
              </a:extLst>
            </p:cNvPr>
            <p:cNvSpPr/>
            <p:nvPr/>
          </p:nvSpPr>
          <p:spPr>
            <a:xfrm>
              <a:off x="5742114" y="1525869"/>
              <a:ext cx="3966091" cy="400592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56F320-5A89-B0D4-0631-1183CA1A6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2844" y="1694605"/>
              <a:ext cx="3644630" cy="366845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EE5D482-33B5-C1CC-8543-A6599BCF06B6}"/>
              </a:ext>
            </a:extLst>
          </p:cNvPr>
          <p:cNvSpPr/>
          <p:nvPr/>
        </p:nvSpPr>
        <p:spPr>
          <a:xfrm>
            <a:off x="3924159" y="1591509"/>
            <a:ext cx="3518714" cy="3605992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76200" contourW="12700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03F88C-227F-4672-3748-5F45191DF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354" y="1809456"/>
            <a:ext cx="3175659" cy="3239087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125776-3DA4-12B2-61B1-1D88320244B3}"/>
              </a:ext>
            </a:extLst>
          </p:cNvPr>
          <p:cNvSpPr txBox="1">
            <a:spLocks/>
          </p:cNvSpPr>
          <p:nvPr/>
        </p:nvSpPr>
        <p:spPr>
          <a:xfrm>
            <a:off x="4154181" y="5372066"/>
            <a:ext cx="2720032" cy="474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/>
              <a:t>Organize Samples by Species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0FEB29-03E0-53DE-AD44-E8E0967E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941" y="235740"/>
            <a:ext cx="5450964" cy="774737"/>
          </a:xfrm>
        </p:spPr>
        <p:txBody>
          <a:bodyPr/>
          <a:lstStyle/>
          <a:p>
            <a:r>
              <a:rPr lang="en-US"/>
              <a:t>Visual Exploration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4BFC28-EF8B-A580-4A64-D151909A1C8F}"/>
              </a:ext>
            </a:extLst>
          </p:cNvPr>
          <p:cNvGrpSpPr/>
          <p:nvPr/>
        </p:nvGrpSpPr>
        <p:grpSpPr>
          <a:xfrm>
            <a:off x="2135708" y="320774"/>
            <a:ext cx="642233" cy="614658"/>
            <a:chOff x="26304" y="186384"/>
            <a:chExt cx="642233" cy="614658"/>
          </a:xfrm>
        </p:grpSpPr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E19BC447-FA23-9010-905C-C2B4647648C3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828299DD-CB02-AE22-D73B-454C05A242CC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976B770-8A80-4934-7018-EFD2E485EB08}"/>
              </a:ext>
            </a:extLst>
          </p:cNvPr>
          <p:cNvGrpSpPr/>
          <p:nvPr/>
        </p:nvGrpSpPr>
        <p:grpSpPr>
          <a:xfrm flipH="1">
            <a:off x="7720883" y="320774"/>
            <a:ext cx="642233" cy="614658"/>
            <a:chOff x="26304" y="186384"/>
            <a:chExt cx="642233" cy="614658"/>
          </a:xfrm>
        </p:grpSpPr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73901F47-E43A-9243-717E-93B8E73F7BDA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CBBC07C4-8B60-5887-E11C-B05D639C8339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87BB0F1-4DC0-CDD7-EC8B-895E6451D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39471" y="1010640"/>
            <a:ext cx="1821380" cy="4746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0" lvl="0" indent="0">
              <a:buNone/>
            </a:pPr>
            <a:r>
              <a:rPr lang="en-US" sz="1600"/>
              <a:t>Taxa Resolution</a:t>
            </a:r>
          </a:p>
        </p:txBody>
      </p:sp>
    </p:spTree>
    <p:extLst>
      <p:ext uri="{BB962C8B-B14F-4D97-AF65-F5344CB8AC3E}">
        <p14:creationId xmlns:p14="http://schemas.microsoft.com/office/powerpoint/2010/main" val="2785626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B7B41C3-656B-589C-78CE-CFE95624DA15}"/>
              </a:ext>
            </a:extLst>
          </p:cNvPr>
          <p:cNvGrpSpPr/>
          <p:nvPr/>
        </p:nvGrpSpPr>
        <p:grpSpPr>
          <a:xfrm>
            <a:off x="167705" y="3726769"/>
            <a:ext cx="4472419" cy="2784486"/>
            <a:chOff x="4654295" y="692566"/>
            <a:chExt cx="6391923" cy="397955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5C4C235-9558-1115-569C-FC23C9701742}"/>
                </a:ext>
              </a:extLst>
            </p:cNvPr>
            <p:cNvSpPr/>
            <p:nvPr/>
          </p:nvSpPr>
          <p:spPr>
            <a:xfrm>
              <a:off x="4654295" y="692566"/>
              <a:ext cx="6391923" cy="3979551"/>
            </a:xfrm>
            <a:prstGeom prst="rect">
              <a:avLst/>
            </a:prstGeom>
            <a:solidFill>
              <a:schemeClr val="accent6">
                <a:alpha val="7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3DC4766-C57B-1562-7177-CB793CCEE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2388" y="781758"/>
              <a:ext cx="6155736" cy="3801166"/>
            </a:xfrm>
            <a:prstGeom prst="rect">
              <a:avLst/>
            </a:prstGeom>
          </p:spPr>
        </p:pic>
      </p:grp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A1101BF-F0AA-CCDE-A0D3-AC068F4CF9A0}"/>
              </a:ext>
            </a:extLst>
          </p:cNvPr>
          <p:cNvSpPr/>
          <p:nvPr/>
        </p:nvSpPr>
        <p:spPr>
          <a:xfrm>
            <a:off x="5462945" y="5684186"/>
            <a:ext cx="1041215" cy="5473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D57170-C3A4-884D-D957-DEC1FC415287}"/>
              </a:ext>
            </a:extLst>
          </p:cNvPr>
          <p:cNvGrpSpPr/>
          <p:nvPr/>
        </p:nvGrpSpPr>
        <p:grpSpPr>
          <a:xfrm>
            <a:off x="7504562" y="2789385"/>
            <a:ext cx="3518714" cy="3605992"/>
            <a:chOff x="6500424" y="2298385"/>
            <a:chExt cx="3518714" cy="36059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FD18AA-2790-B2FF-F82A-0AC63799F904}"/>
                </a:ext>
              </a:extLst>
            </p:cNvPr>
            <p:cNvSpPr/>
            <p:nvPr/>
          </p:nvSpPr>
          <p:spPr>
            <a:xfrm>
              <a:off x="6500424" y="2298385"/>
              <a:ext cx="3518714" cy="3605992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9B7D8C2-672E-25AB-301D-0444E2950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1259" y="2462270"/>
              <a:ext cx="3257044" cy="3278221"/>
            </a:xfrm>
            <a:prstGeom prst="rect">
              <a:avLst/>
            </a:prstGeom>
          </p:spPr>
        </p:pic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D509DC-F964-7944-59F2-79B239074D02}"/>
              </a:ext>
            </a:extLst>
          </p:cNvPr>
          <p:cNvSpPr txBox="1">
            <a:spLocks/>
          </p:cNvSpPr>
          <p:nvPr/>
        </p:nvSpPr>
        <p:spPr>
          <a:xfrm>
            <a:off x="8028003" y="6450304"/>
            <a:ext cx="2161187" cy="268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/>
              <a:t>“Inferno” Color Scheme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F8E870-3EE3-112F-DDCC-B182935D4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271" y="965367"/>
            <a:ext cx="3690425" cy="200852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0" lvl="0" indent="0">
              <a:buNone/>
            </a:pP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Data Options</a:t>
            </a:r>
          </a:p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Organize samples by: lets you sort/group according to certain criteria</a:t>
            </a:r>
          </a:p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Merge Samples to groups: combine multiple samples into single groups based on criterion (i.e. all </a:t>
            </a:r>
            <a:r>
              <a:rPr lang="en-US" sz="1200" err="1">
                <a:solidFill>
                  <a:schemeClr val="bg1">
                    <a:lumMod val="50000"/>
                  </a:schemeClr>
                </a:solidFill>
              </a:rPr>
              <a:t>herbavores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 grouped as one)</a:t>
            </a:r>
          </a:p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View individual sample:  focus on just one microbiome sample in detail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586994B-EE45-1558-D176-BD8E35E16C4E}"/>
              </a:ext>
            </a:extLst>
          </p:cNvPr>
          <p:cNvSpPr txBox="1">
            <a:spLocks/>
          </p:cNvSpPr>
          <p:nvPr/>
        </p:nvSpPr>
        <p:spPr>
          <a:xfrm>
            <a:off x="3814137" y="965367"/>
            <a:ext cx="3690425" cy="3402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Taxa Resolution</a:t>
            </a:r>
          </a:p>
          <a:p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Represents the “level” of how deep you want to go </a:t>
            </a:r>
          </a:p>
          <a:p>
            <a:pPr lvl="1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Phylum is highest level</a:t>
            </a:r>
          </a:p>
          <a:p>
            <a:pPr lvl="1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Species is lowest level</a:t>
            </a:r>
          </a:p>
          <a:p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Merging Small Taxa: group together the microorganisms with counts lower than threshold</a:t>
            </a:r>
          </a:p>
          <a:p>
            <a:pPr lvl="1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Focus on more abundant microbes</a:t>
            </a:r>
          </a:p>
          <a:p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Showing top n Taxa: Focus on most abundant taxa</a:t>
            </a:r>
          </a:p>
          <a:p>
            <a:pPr lvl="1"/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An “Others” category will be made containing all the less abundant taxa</a:t>
            </a:r>
          </a:p>
          <a:p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1E0D1E-D9BC-CBAA-7FA4-4E84C061C2A9}"/>
              </a:ext>
            </a:extLst>
          </p:cNvPr>
          <p:cNvSpPr txBox="1">
            <a:spLocks/>
          </p:cNvSpPr>
          <p:nvPr/>
        </p:nvSpPr>
        <p:spPr>
          <a:xfrm>
            <a:off x="7518684" y="965367"/>
            <a:ext cx="3690425" cy="1480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/>
              <a:t>Graph Options</a:t>
            </a:r>
          </a:p>
          <a:p>
            <a:r>
              <a:rPr lang="en-US" sz="1200"/>
              <a:t>Customize the look of your slide for visual aesthetics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DE12129-E4F5-4B33-B6E1-9446FC9D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941" y="235740"/>
            <a:ext cx="5450964" cy="774737"/>
          </a:xfrm>
        </p:spPr>
        <p:txBody>
          <a:bodyPr/>
          <a:lstStyle/>
          <a:p>
            <a:r>
              <a:rPr lang="en-US"/>
              <a:t>Visual Exploration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DD343B-8922-4C67-8F0C-37E481E59EDE}"/>
              </a:ext>
            </a:extLst>
          </p:cNvPr>
          <p:cNvGrpSpPr/>
          <p:nvPr/>
        </p:nvGrpSpPr>
        <p:grpSpPr>
          <a:xfrm>
            <a:off x="2135708" y="320774"/>
            <a:ext cx="642233" cy="614658"/>
            <a:chOff x="26304" y="186384"/>
            <a:chExt cx="642233" cy="614658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AE3B3CA9-ABC0-8145-E1FD-7CE9044FE1F0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92C4E6C7-B5D0-5FDB-E19E-99C06A00A2B0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CEFFAB-FF32-ABA9-6BA1-6099F20099AE}"/>
              </a:ext>
            </a:extLst>
          </p:cNvPr>
          <p:cNvGrpSpPr/>
          <p:nvPr/>
        </p:nvGrpSpPr>
        <p:grpSpPr>
          <a:xfrm flipH="1">
            <a:off x="7720883" y="320774"/>
            <a:ext cx="642233" cy="614658"/>
            <a:chOff x="26304" y="186384"/>
            <a:chExt cx="642233" cy="614658"/>
          </a:xfrm>
        </p:grpSpPr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4818FBB7-334B-BE75-FA59-BD2EE9F509FA}"/>
                </a:ext>
              </a:extLst>
            </p:cNvPr>
            <p:cNvSpPr/>
            <p:nvPr/>
          </p:nvSpPr>
          <p:spPr>
            <a:xfrm>
              <a:off x="26304" y="186384"/>
              <a:ext cx="428231" cy="61465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5540704C-6AB9-3B59-CA18-091ED6167813}"/>
                </a:ext>
              </a:extLst>
            </p:cNvPr>
            <p:cNvSpPr/>
            <p:nvPr/>
          </p:nvSpPr>
          <p:spPr>
            <a:xfrm>
              <a:off x="337824" y="256368"/>
              <a:ext cx="330713" cy="474687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34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216F-85A8-A1FC-2B4A-703F5318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8C48-4BAD-F6C8-C061-4A535CAB7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What is microbiome Analyst?</a:t>
            </a:r>
          </a:p>
          <a:p>
            <a:r>
              <a:rPr lang="en-US"/>
              <a:t>Give overview of Microbiome Analyst and then discuss what is Marker Data Profiling, since this is what our tutorial is about</a:t>
            </a:r>
          </a:p>
        </p:txBody>
      </p:sp>
      <p:pic>
        <p:nvPicPr>
          <p:cNvPr id="5" name="Picture 4" descr="Diagram of a diagram of different types of components&#10;&#10;Description automatically generated">
            <a:extLst>
              <a:ext uri="{FF2B5EF4-FFF2-40B4-BE49-F238E27FC236}">
                <a16:creationId xmlns:a16="http://schemas.microsoft.com/office/drawing/2014/main" id="{B63C36E3-BC94-EA82-9082-C31294F2F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260" y="2004592"/>
            <a:ext cx="5209989" cy="28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8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3836CCE-6881-3F2E-668C-E18D7B9B4B60}"/>
              </a:ext>
            </a:extLst>
          </p:cNvPr>
          <p:cNvSpPr/>
          <p:nvPr/>
        </p:nvSpPr>
        <p:spPr>
          <a:xfrm>
            <a:off x="26304" y="186384"/>
            <a:ext cx="428231" cy="614658"/>
          </a:xfrm>
          <a:prstGeom prst="chevron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5EB224DC-7B2F-179E-D104-4FBE1A1E8D03}"/>
              </a:ext>
            </a:extLst>
          </p:cNvPr>
          <p:cNvSpPr/>
          <p:nvPr/>
        </p:nvSpPr>
        <p:spPr>
          <a:xfrm>
            <a:off x="347979" y="259202"/>
            <a:ext cx="330713" cy="474687"/>
          </a:xfrm>
          <a:prstGeom prst="chevron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01FB0C4-43D7-9EA8-194E-0542C116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8" y="106344"/>
            <a:ext cx="5450964" cy="774737"/>
          </a:xfrm>
        </p:spPr>
        <p:txBody>
          <a:bodyPr>
            <a:normAutofit fontScale="90000"/>
          </a:bodyPr>
          <a:lstStyle/>
          <a:p>
            <a:r>
              <a:rPr lang="en-US"/>
              <a:t>Community Profiling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E80208-AA11-49B3-4269-AE44012B88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33416"/>
              </p:ext>
            </p:extLst>
          </p:nvPr>
        </p:nvGraphicFramePr>
        <p:xfrm>
          <a:off x="1941209" y="106986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1549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3836CCE-6881-3F2E-668C-E18D7B9B4B60}"/>
              </a:ext>
            </a:extLst>
          </p:cNvPr>
          <p:cNvSpPr/>
          <p:nvPr/>
        </p:nvSpPr>
        <p:spPr>
          <a:xfrm>
            <a:off x="26304" y="186384"/>
            <a:ext cx="428231" cy="614658"/>
          </a:xfrm>
          <a:prstGeom prst="chevron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5EB224DC-7B2F-179E-D104-4FBE1A1E8D03}"/>
              </a:ext>
            </a:extLst>
          </p:cNvPr>
          <p:cNvSpPr/>
          <p:nvPr/>
        </p:nvSpPr>
        <p:spPr>
          <a:xfrm>
            <a:off x="347979" y="259202"/>
            <a:ext cx="330713" cy="474687"/>
          </a:xfrm>
          <a:prstGeom prst="chevron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01FB0C4-43D7-9EA8-194E-0542C116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8" y="106344"/>
            <a:ext cx="5450964" cy="774737"/>
          </a:xfrm>
        </p:spPr>
        <p:txBody>
          <a:bodyPr>
            <a:normAutofit/>
          </a:bodyPr>
          <a:lstStyle/>
          <a:p>
            <a:r>
              <a:rPr lang="en-US"/>
              <a:t>Alpha Diversity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EADD87-0CD3-FC4A-F204-93EB1B919779}"/>
              </a:ext>
            </a:extLst>
          </p:cNvPr>
          <p:cNvSpPr/>
          <p:nvPr/>
        </p:nvSpPr>
        <p:spPr>
          <a:xfrm>
            <a:off x="3640090" y="4468238"/>
            <a:ext cx="3539032" cy="232295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76200" contourW="12700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F665CF-7856-6012-0D46-675DF0D19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342" y="4551425"/>
            <a:ext cx="3353637" cy="215206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9541F77-69AA-C189-ACC0-830B633DFEA4}"/>
              </a:ext>
            </a:extLst>
          </p:cNvPr>
          <p:cNvGrpSpPr/>
          <p:nvPr/>
        </p:nvGrpSpPr>
        <p:grpSpPr>
          <a:xfrm>
            <a:off x="5159692" y="1640817"/>
            <a:ext cx="5997544" cy="1930941"/>
            <a:chOff x="1916353" y="2083340"/>
            <a:chExt cx="8359294" cy="26913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B72B40-355C-08A2-8707-892818CCFC03}"/>
                </a:ext>
              </a:extLst>
            </p:cNvPr>
            <p:cNvSpPr/>
            <p:nvPr/>
          </p:nvSpPr>
          <p:spPr>
            <a:xfrm>
              <a:off x="1916353" y="2083340"/>
              <a:ext cx="8359294" cy="2691319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FF9CD7-459C-B130-680F-8EBEA4BDA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8257" y="2195340"/>
              <a:ext cx="8135485" cy="2467319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557C73-9C7B-81B3-5304-ABF1DFB3C6C5}"/>
              </a:ext>
            </a:extLst>
          </p:cNvPr>
          <p:cNvGrpSpPr/>
          <p:nvPr/>
        </p:nvGrpSpPr>
        <p:grpSpPr>
          <a:xfrm>
            <a:off x="7530365" y="4468238"/>
            <a:ext cx="3626871" cy="2322949"/>
            <a:chOff x="3055197" y="1527242"/>
            <a:chExt cx="6049892" cy="387485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9F75F3-8575-F990-E8C3-96FACA4E92E8}"/>
                </a:ext>
              </a:extLst>
            </p:cNvPr>
            <p:cNvSpPr/>
            <p:nvPr/>
          </p:nvSpPr>
          <p:spPr>
            <a:xfrm>
              <a:off x="3055197" y="1527242"/>
              <a:ext cx="6049892" cy="3874852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 contourW="12700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BE9408F-36CF-354A-4501-0C2508A81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7954" y="1664191"/>
              <a:ext cx="5744377" cy="3600953"/>
            </a:xfrm>
            <a:prstGeom prst="rect">
              <a:avLst/>
            </a:prstGeom>
          </p:spPr>
        </p:pic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8306715-0F3E-CEED-B16F-6A8F550D7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806" y="1173221"/>
            <a:ext cx="3690425" cy="4511558"/>
          </a:xfrm>
        </p:spPr>
        <p:txBody>
          <a:bodyPr>
            <a:normAutofit fontScale="85000" lnSpcReduction="20000"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0" lvl="0" indent="0">
              <a:buNone/>
            </a:pPr>
            <a:r>
              <a:rPr lang="en-US" sz="1400"/>
              <a:t>Looks at how many different types of microorganisms present in a sample/environment</a:t>
            </a:r>
            <a:endParaRPr lang="en-US" sz="1200"/>
          </a:p>
          <a:p>
            <a:r>
              <a:rPr lang="en-US" sz="1200"/>
              <a:t>Diversity Measure</a:t>
            </a:r>
          </a:p>
          <a:p>
            <a:pPr lvl="1"/>
            <a:r>
              <a:rPr lang="en-US" sz="1200"/>
              <a:t>Shannon: accounts for richness and evenness</a:t>
            </a:r>
          </a:p>
          <a:p>
            <a:pPr lvl="1"/>
            <a:r>
              <a:rPr lang="en-US" sz="1200"/>
              <a:t>Simpson index: gives more weight to most abundant species – dominant species stands out</a:t>
            </a:r>
          </a:p>
          <a:p>
            <a:pPr lvl="1"/>
            <a:r>
              <a:rPr lang="en-US" sz="1200"/>
              <a:t>Chao1: estimates richness, but focuses on rare species</a:t>
            </a:r>
          </a:p>
          <a:p>
            <a:r>
              <a:rPr lang="en-US" sz="1400"/>
              <a:t>Statistical Method(s)</a:t>
            </a:r>
          </a:p>
          <a:p>
            <a:pPr lvl="1"/>
            <a:r>
              <a:rPr lang="en-US" sz="1200"/>
              <a:t>T-test/ANOVA: used to compare 2 or more groups (i.e. heights of men vs women)</a:t>
            </a:r>
          </a:p>
          <a:p>
            <a:r>
              <a:rPr lang="en-US" sz="1400"/>
              <a:t>Individual Samples Plot (left graph)</a:t>
            </a:r>
          </a:p>
          <a:p>
            <a:pPr lvl="1"/>
            <a:r>
              <a:rPr lang="en-US" sz="1200"/>
              <a:t>Each dot represents Shannon Diversity of one sample</a:t>
            </a:r>
          </a:p>
          <a:p>
            <a:pPr lvl="1"/>
            <a:r>
              <a:rPr lang="en-US" sz="1200"/>
              <a:t>Y-axis shows Shannon Diversity index, higher value means more diversity</a:t>
            </a:r>
          </a:p>
          <a:p>
            <a:r>
              <a:rPr lang="en-US" sz="1400"/>
              <a:t>Box &amp; Whiskers Plot (right graph)</a:t>
            </a:r>
          </a:p>
          <a:p>
            <a:pPr lvl="1"/>
            <a:r>
              <a:rPr lang="en-US" sz="1200"/>
              <a:t>Each boxplot corresponds to one dietary group</a:t>
            </a:r>
          </a:p>
          <a:p>
            <a:pPr lvl="1"/>
            <a:r>
              <a:rPr lang="en-US" sz="1200"/>
              <a:t>Central line is median diversity of group</a:t>
            </a:r>
          </a:p>
          <a:p>
            <a:pPr lvl="1"/>
            <a:r>
              <a:rPr lang="en-US" sz="1200"/>
              <a:t>Dots inside the box are individual samples that fall within middle 50% of data</a:t>
            </a:r>
          </a:p>
          <a:p>
            <a:pPr lvl="1"/>
            <a:r>
              <a:rPr lang="en-US" sz="1200"/>
              <a:t>Dots outside the box typically considered outliers</a:t>
            </a:r>
          </a:p>
          <a:p>
            <a:pPr lvl="1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72162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32A7D6A-8F8B-49AB-9FC1-B4D24B1FF6D2}"/>
              </a:ext>
            </a:extLst>
          </p:cNvPr>
          <p:cNvSpPr/>
          <p:nvPr/>
        </p:nvSpPr>
        <p:spPr>
          <a:xfrm>
            <a:off x="5745804" y="635661"/>
            <a:ext cx="4474723" cy="320796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76200" contourW="12700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A03DC5-81B1-3573-D4A6-1B183AD76E5B}"/>
              </a:ext>
            </a:extLst>
          </p:cNvPr>
          <p:cNvSpPr/>
          <p:nvPr/>
        </p:nvSpPr>
        <p:spPr>
          <a:xfrm>
            <a:off x="5084324" y="4343325"/>
            <a:ext cx="6045348" cy="200682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76200" contourW="12700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3836CCE-6881-3F2E-668C-E18D7B9B4B60}"/>
              </a:ext>
            </a:extLst>
          </p:cNvPr>
          <p:cNvSpPr/>
          <p:nvPr/>
        </p:nvSpPr>
        <p:spPr>
          <a:xfrm>
            <a:off x="26304" y="186384"/>
            <a:ext cx="428231" cy="614658"/>
          </a:xfrm>
          <a:prstGeom prst="chevron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5EB224DC-7B2F-179E-D104-4FBE1A1E8D03}"/>
              </a:ext>
            </a:extLst>
          </p:cNvPr>
          <p:cNvSpPr/>
          <p:nvPr/>
        </p:nvSpPr>
        <p:spPr>
          <a:xfrm>
            <a:off x="347979" y="259202"/>
            <a:ext cx="330713" cy="474687"/>
          </a:xfrm>
          <a:prstGeom prst="chevron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01FB0C4-43D7-9EA8-194E-0542C116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8" y="106344"/>
            <a:ext cx="4242738" cy="774737"/>
          </a:xfrm>
        </p:spPr>
        <p:txBody>
          <a:bodyPr>
            <a:normAutofit/>
          </a:bodyPr>
          <a:lstStyle/>
          <a:p>
            <a:r>
              <a:rPr lang="en-US"/>
              <a:t>Beta Diversity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44AAC8-A3BB-7329-A1F7-FC16346F2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89" y="4431358"/>
            <a:ext cx="5784836" cy="18155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B6B533-E61E-F9A0-6BC6-542C97442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327" y="769337"/>
            <a:ext cx="4071259" cy="297993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E57A2EB-8E76-8A0B-6B33-D6978D6C8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419" y="1156424"/>
            <a:ext cx="3690425" cy="3441515"/>
          </a:xfrm>
        </p:spPr>
        <p:txBody>
          <a:bodyPr>
            <a:normAutofit fontScale="92500" lnSpcReduction="10000"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0" lvl="0" indent="0">
              <a:buNone/>
            </a:pPr>
            <a:r>
              <a:rPr lang="en-US" sz="1400"/>
              <a:t>Compares diversity between different communities or samples to see how similar or dissimilar they are</a:t>
            </a:r>
          </a:p>
          <a:p>
            <a:r>
              <a:rPr lang="en-US" sz="1200"/>
              <a:t>Distance Method</a:t>
            </a:r>
          </a:p>
          <a:p>
            <a:pPr lvl="1"/>
            <a:r>
              <a:rPr lang="en-US" sz="1000"/>
              <a:t>Bray-Curtis Index: looks at abundance of each species to see similar or different two communities are</a:t>
            </a:r>
          </a:p>
          <a:p>
            <a:pPr lvl="1"/>
            <a:r>
              <a:rPr lang="en-US" sz="1000"/>
              <a:t>Jenson-Shannon Divergence: measures similarity between two probability distributions</a:t>
            </a:r>
          </a:p>
          <a:p>
            <a:pPr lvl="1"/>
            <a:r>
              <a:rPr lang="en-US" sz="1000"/>
              <a:t>Measures help quantify differences between the microbes in two communities</a:t>
            </a:r>
          </a:p>
          <a:p>
            <a:r>
              <a:rPr lang="en-US" sz="1200"/>
              <a:t>Beta diversity graph</a:t>
            </a:r>
          </a:p>
          <a:p>
            <a:pPr lvl="1"/>
            <a:r>
              <a:rPr lang="en-US" sz="1000"/>
              <a:t>Each dot represents a sample based on their microbial community</a:t>
            </a:r>
          </a:p>
          <a:p>
            <a:pPr lvl="1"/>
            <a:r>
              <a:rPr lang="en-US" sz="1000"/>
              <a:t>Samples that are close to each other have similar microbes</a:t>
            </a:r>
          </a:p>
          <a:p>
            <a:pPr lvl="1"/>
            <a:r>
              <a:rPr lang="en-US" sz="1000"/>
              <a:t>Ellipses around the dots show how tightly grouped samples are within each category</a:t>
            </a:r>
          </a:p>
          <a:p>
            <a:pPr lvl="1"/>
            <a:r>
              <a:rPr lang="en-US" sz="1000"/>
              <a:t>X-axis and y-axis are percentage variations between samples</a:t>
            </a:r>
          </a:p>
        </p:txBody>
      </p:sp>
    </p:spTree>
    <p:extLst>
      <p:ext uri="{BB962C8B-B14F-4D97-AF65-F5344CB8AC3E}">
        <p14:creationId xmlns:p14="http://schemas.microsoft.com/office/powerpoint/2010/main" val="1633032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2126AD-2786-1C3C-3F55-E22CEB477825}"/>
              </a:ext>
            </a:extLst>
          </p:cNvPr>
          <p:cNvSpPr/>
          <p:nvPr/>
        </p:nvSpPr>
        <p:spPr>
          <a:xfrm>
            <a:off x="7133703" y="1647217"/>
            <a:ext cx="3761275" cy="401428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76200" contourW="12700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020DED-961F-358F-5701-9FCBC192CEEC}"/>
              </a:ext>
            </a:extLst>
          </p:cNvPr>
          <p:cNvSpPr/>
          <p:nvPr/>
        </p:nvSpPr>
        <p:spPr>
          <a:xfrm>
            <a:off x="454535" y="4007796"/>
            <a:ext cx="4817448" cy="244488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76200" contourW="12700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3836CCE-6881-3F2E-668C-E18D7B9B4B60}"/>
              </a:ext>
            </a:extLst>
          </p:cNvPr>
          <p:cNvSpPr/>
          <p:nvPr/>
        </p:nvSpPr>
        <p:spPr>
          <a:xfrm>
            <a:off x="26304" y="186384"/>
            <a:ext cx="428231" cy="614658"/>
          </a:xfrm>
          <a:prstGeom prst="chevron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5EB224DC-7B2F-179E-D104-4FBE1A1E8D03}"/>
              </a:ext>
            </a:extLst>
          </p:cNvPr>
          <p:cNvSpPr/>
          <p:nvPr/>
        </p:nvSpPr>
        <p:spPr>
          <a:xfrm>
            <a:off x="347979" y="259202"/>
            <a:ext cx="330713" cy="474687"/>
          </a:xfrm>
          <a:prstGeom prst="chevron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01FB0C4-43D7-9EA8-194E-0542C116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98" y="106344"/>
            <a:ext cx="5450964" cy="774737"/>
          </a:xfrm>
        </p:spPr>
        <p:txBody>
          <a:bodyPr>
            <a:normAutofit/>
          </a:bodyPr>
          <a:lstStyle/>
          <a:p>
            <a:r>
              <a:rPr lang="en-US"/>
              <a:t>Core Microbiome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A2B816-D0D7-A84D-E1A3-9DD1FEE81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12" y="4154988"/>
            <a:ext cx="4563694" cy="2166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CBA2CA-CCFA-200A-DCE2-88901148C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50" y="1809345"/>
            <a:ext cx="3561175" cy="359946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B25F0C3-16C2-C385-16A2-582FA2172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419" y="1156425"/>
            <a:ext cx="3690425" cy="2771332"/>
          </a:xfrm>
        </p:spPr>
        <p:txBody>
          <a:bodyPr>
            <a:normAutofit lnSpcReduction="10000"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0" lvl="0" indent="0">
              <a:buNone/>
            </a:pPr>
            <a:r>
              <a:rPr lang="en-US" sz="1400"/>
              <a:t>Refers to set of microbes that are commonly found across most or all samples in a study</a:t>
            </a:r>
          </a:p>
          <a:p>
            <a:r>
              <a:rPr lang="en-US" sz="1200"/>
              <a:t>These organisms considered fundamental</a:t>
            </a:r>
          </a:p>
          <a:p>
            <a:r>
              <a:rPr lang="en-US" sz="1200"/>
              <a:t>Core Microbiome Analysis Graph</a:t>
            </a:r>
          </a:p>
          <a:p>
            <a:pPr lvl="1"/>
            <a:r>
              <a:rPr lang="en-US" sz="1000"/>
              <a:t>Each square represents a different microorganism (OTU) across various samples/conditions</a:t>
            </a:r>
          </a:p>
          <a:p>
            <a:pPr lvl="1"/>
            <a:r>
              <a:rPr lang="en-US" sz="1000"/>
              <a:t>Color of each square represents how common each microorganism is</a:t>
            </a:r>
          </a:p>
          <a:p>
            <a:pPr lvl="2"/>
            <a:r>
              <a:rPr lang="en-US" sz="800"/>
              <a:t>Darker means more prevalent/abundant in samples</a:t>
            </a:r>
          </a:p>
          <a:p>
            <a:pPr lvl="2"/>
            <a:r>
              <a:rPr lang="en-US" sz="800" err="1"/>
              <a:t>Ligher</a:t>
            </a:r>
            <a:r>
              <a:rPr lang="en-US" sz="800"/>
              <a:t> means lower abundance</a:t>
            </a:r>
          </a:p>
          <a:p>
            <a:pPr lvl="1"/>
            <a:r>
              <a:rPr lang="en-US" sz="1000"/>
              <a:t>X-axis is detection threshold, or relative abundance of that microorganism across the samples</a:t>
            </a:r>
          </a:p>
          <a:p>
            <a:pPr lvl="1"/>
            <a:endParaRPr lang="en-US" sz="1000"/>
          </a:p>
          <a:p>
            <a:endParaRPr lang="en-US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12421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7218-9FA6-317D-0A48-DB049D56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D3DE-7F72-49C6-DF85-84DDE770B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Nucleic Acids Research site: </a:t>
            </a:r>
          </a:p>
          <a:p>
            <a:pPr lvl="1"/>
            <a:r>
              <a:rPr lang="en-US" err="1">
                <a:hlinkClick r:id="rId2"/>
              </a:rPr>
              <a:t>MicrobiomeAnalyst</a:t>
            </a:r>
            <a:r>
              <a:rPr lang="en-US">
                <a:hlinkClick r:id="rId2"/>
              </a:rPr>
              <a:t> 2.0: comprehensive statistical, functional and integrative analysis of microbiome data | Nucleic Acids Research | Oxford Academic (oup.com)</a:t>
            </a:r>
            <a:endParaRPr lang="en-US"/>
          </a:p>
          <a:p>
            <a:r>
              <a:rPr lang="en-US"/>
              <a:t>National Laboratory of Medicine site:</a:t>
            </a:r>
          </a:p>
          <a:p>
            <a:pPr lvl="1"/>
            <a:r>
              <a:rPr lang="en-US" err="1">
                <a:hlinkClick r:id="rId3"/>
              </a:rPr>
              <a:t>MicrobiomeAnalyst</a:t>
            </a:r>
            <a:r>
              <a:rPr lang="en-US">
                <a:hlinkClick r:id="rId3"/>
              </a:rPr>
              <a:t>: a web-based tool for comprehensive statistical, visual and meta-analysis of microbiome data - PMC (nih.gov)</a:t>
            </a:r>
            <a:endParaRPr lang="en-US"/>
          </a:p>
          <a:p>
            <a:r>
              <a:rPr lang="en-US"/>
              <a:t>Operational Taxonomic Unit (OUT) and OUT Clustering site:</a:t>
            </a:r>
          </a:p>
          <a:p>
            <a:pPr lvl="1"/>
            <a:r>
              <a:rPr lang="en-US">
                <a:hlinkClick r:id="rId4"/>
              </a:rPr>
              <a:t>https://www.cd-genomics.com/microbioseq/operational-taxonomic-unit-otu-and-otu-clustering.html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46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EA41-6E80-6962-37F3-C991673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ea typeface="Calibri Light"/>
                <a:cs typeface="Calibri Light"/>
              </a:rPr>
              <a:t>Goal of the Tutorial 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F657-F733-C3CE-4BC7-5AA2E0570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  <a:ea typeface="Calibri"/>
                <a:cs typeface="Calibri"/>
              </a:rPr>
              <a:t>To perform comprehensive analysis on data from 16S rRNA marker gene data, which includes: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1800">
                <a:solidFill>
                  <a:schemeClr val="tx2"/>
                </a:solidFill>
                <a:ea typeface="Calibri"/>
                <a:cs typeface="Calibri"/>
              </a:rPr>
              <a:t>Compositional and structural analysis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1800">
                <a:solidFill>
                  <a:schemeClr val="tx2"/>
                </a:solidFill>
                <a:ea typeface="Calibri"/>
                <a:cs typeface="Calibri"/>
              </a:rPr>
              <a:t>Biodiversity (Alpha and Beta) Analysis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1800">
                <a:solidFill>
                  <a:schemeClr val="tx2"/>
                </a:solidFill>
                <a:ea typeface="Calibri"/>
                <a:cs typeface="Calibri"/>
              </a:rPr>
              <a:t>Comparative Analysis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1800">
                <a:solidFill>
                  <a:schemeClr val="tx2"/>
                </a:solidFill>
                <a:ea typeface="Calibri"/>
                <a:cs typeface="Calibri"/>
              </a:rPr>
              <a:t>Predictions of Metabolic Potentials</a:t>
            </a: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075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38CF-3884-3E08-C5F7-DD3CF76B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Overview of Microbiome Analyst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291E2-4762-B168-72E9-C60152D87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Version 2.0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7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B7EC-A96D-1648-AD18-08880C19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Challenges in Microbiota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1150-85CA-621B-5FE2-93257828B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Large </a:t>
            </a:r>
            <a:r>
              <a:rPr lang="en-US" err="1">
                <a:ea typeface="Calibri"/>
                <a:cs typeface="Calibri"/>
              </a:rPr>
              <a:t>Data,computational</a:t>
            </a:r>
            <a:r>
              <a:rPr lang="en-US">
                <a:ea typeface="Calibri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7170226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2FD2-E53B-E453-B07F-8C0748A0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Key Features of Microbiome Analyst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D3215-131F-EA37-B4D3-483AC91A7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• Support for a wide array of common as well as advanced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methods for taxonomic diversity analysis, functional pro-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filing, visualization and significance testing</a:t>
            </a:r>
            <a:endParaRPr lang="en-US"/>
          </a:p>
          <a:p>
            <a:pPr marL="0" indent="0" algn="just">
              <a:buNone/>
            </a:pP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• Comprehensive support for various data filtering and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transformation methods coupled with well-established as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well as more recent algorithms for differential abundance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analysis</a:t>
            </a:r>
            <a:br>
              <a:rPr lang="en-US">
                <a:ea typeface="+mn-lt"/>
                <a:cs typeface="+mn-lt"/>
              </a:rPr>
            </a:b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946987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16CE-D687-73D2-07E7-CE7A0966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Cont'd..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C811-0B61-13DF-1004-ECE182B57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A powerful, fully-featured metabolic network visualization framework for intuitive exploration of results from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functional profiling</a:t>
            </a:r>
            <a:endParaRPr lang="en-US"/>
          </a:p>
          <a:p>
            <a:pPr marL="457200" indent="-457200" algn="just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Support for meta-analysis with compatible public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datasets for context reference and pattern discovery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using 3D visual analytics</a:t>
            </a:r>
          </a:p>
          <a:p>
            <a:pPr marL="457200" indent="-457200" algn="just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Enrichment analysis based on &gt;300 taxon sets manually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collected from literature and public databases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7987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F05C-D619-7B68-7D08-F6AEF9B7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640081"/>
            <a:ext cx="5655429" cy="1606948"/>
          </a:xfrm>
        </p:spPr>
        <p:txBody>
          <a:bodyPr>
            <a:normAutofit/>
          </a:bodyPr>
          <a:lstStyle/>
          <a:p>
            <a:r>
              <a:rPr lang="en-US"/>
              <a:t>Background Information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525" y="599768"/>
            <a:ext cx="304784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529E4-4D8B-2CCA-F579-4A97C4573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43" y="822905"/>
            <a:ext cx="2593204" cy="21199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525" y="3688130"/>
            <a:ext cx="304784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">
            <a:extLst>
              <a:ext uri="{FF2B5EF4-FFF2-40B4-BE49-F238E27FC236}">
                <a16:creationId xmlns:a16="http://schemas.microsoft.com/office/drawing/2014/main" id="{A220F9E1-23C8-3C12-A4A1-27D87CE35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68" y="4118706"/>
            <a:ext cx="2611556" cy="17050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0A7E3-244A-A3A4-80EB-91035C84B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560106"/>
            <a:ext cx="5655429" cy="37248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Connect lecture slides to what we will be discussing</a:t>
            </a:r>
          </a:p>
          <a:p>
            <a:r>
              <a:rPr lang="en-US">
                <a:ea typeface="+mn-lt"/>
                <a:cs typeface="+mn-lt"/>
              </a:rPr>
              <a:t>Operational</a:t>
            </a:r>
            <a:r>
              <a:rPr lang="en-US"/>
              <a:t> Taxonomic Units (OTUs)??</a:t>
            </a:r>
          </a:p>
          <a:p>
            <a:r>
              <a:rPr lang="en-US"/>
              <a:t>What is a OTUs Matrix table?</a:t>
            </a:r>
          </a:p>
          <a:p>
            <a:r>
              <a:rPr lang="en-US"/>
              <a:t>How are these things used in the Marker Data Profiling Analyst website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31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648D-8CE1-33F0-9915-1FEFE777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Four Modules of Microbiome Analyst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7C34B-5880-360D-6F5E-9B43F32C2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) </a:t>
            </a:r>
            <a:r>
              <a:rPr lang="en-US" err="1">
                <a:ea typeface="+mn-lt"/>
                <a:cs typeface="+mn-lt"/>
              </a:rPr>
              <a:t>Markergene</a:t>
            </a:r>
            <a:r>
              <a:rPr lang="en-US">
                <a:ea typeface="+mn-lt"/>
                <a:cs typeface="+mn-lt"/>
              </a:rPr>
              <a:t> Data Profiling (MDP) - dedicated to the analysis of marker-gene survey data 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(ii) Shotgun Data Profiling (SDP) - for the analysis of shotgun metagenomics or </a:t>
            </a:r>
            <a:r>
              <a:rPr lang="en-US" err="1">
                <a:ea typeface="+mn-lt"/>
                <a:cs typeface="+mn-lt"/>
              </a:rPr>
              <a:t>metatranscriptomics</a:t>
            </a:r>
            <a:r>
              <a:rPr lang="en-US">
                <a:ea typeface="+mn-lt"/>
                <a:cs typeface="+mn-lt"/>
              </a:rPr>
              <a:t> data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(iii) Projection to Public Data (PPD) - for visual comparison of users’ marker-gene data with a compatible public dataset available in Microbiome Analyst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(iv) Taxon Set Enrichment Analysis (TSEA) - used to test whether certain predefined groups of taxa (taxon sets) are statistically overrepresented in a list of taxa submitted by users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407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0ECF-BB63-368D-E7A4-E46B90AC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Calibri Light"/>
                <a:cs typeface="Calibri Light"/>
              </a:rPr>
              <a:t>Microbiome Analyst Workflow </a:t>
            </a:r>
          </a:p>
        </p:txBody>
      </p:sp>
      <p:pic>
        <p:nvPicPr>
          <p:cNvPr id="4" name="Content Placeholder 3" descr="A diagram of data processing&#10;&#10;Description automatically generated">
            <a:extLst>
              <a:ext uri="{FF2B5EF4-FFF2-40B4-BE49-F238E27FC236}">
                <a16:creationId xmlns:a16="http://schemas.microsoft.com/office/drawing/2014/main" id="{696C6E7C-DD9A-C7B9-A418-61F4C6795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688" y="1828800"/>
            <a:ext cx="6631475" cy="4351338"/>
          </a:xfr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1352C726-D7D9-E636-71A8-464AABCD82D8}"/>
              </a:ext>
            </a:extLst>
          </p:cNvPr>
          <p:cNvSpPr/>
          <p:nvPr/>
        </p:nvSpPr>
        <p:spPr>
          <a:xfrm>
            <a:off x="7359805" y="1356731"/>
            <a:ext cx="517584" cy="17252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6080A2-2AD5-7E5C-3107-319A951351DD}"/>
              </a:ext>
            </a:extLst>
          </p:cNvPr>
          <p:cNvSpPr txBox="1"/>
          <p:nvPr/>
        </p:nvSpPr>
        <p:spPr>
          <a:xfrm>
            <a:off x="8126714" y="1351121"/>
            <a:ext cx="298558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The four modules share the same general workflow—data preparation, followed by data analysis and visual exploration.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DA02EE-23D1-0EBB-12D5-292DFFA179FD}"/>
              </a:ext>
            </a:extLst>
          </p:cNvPr>
          <p:cNvSpPr/>
          <p:nvPr/>
        </p:nvSpPr>
        <p:spPr>
          <a:xfrm>
            <a:off x="2341756" y="2992244"/>
            <a:ext cx="2731698" cy="37956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DB36C4-AF46-37BF-06E1-D7F4FC6F1BA7}"/>
              </a:ext>
            </a:extLst>
          </p:cNvPr>
          <p:cNvCxnSpPr/>
          <p:nvPr/>
        </p:nvCxnSpPr>
        <p:spPr>
          <a:xfrm>
            <a:off x="1856656" y="2913392"/>
            <a:ext cx="785004" cy="38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38596F-00DF-3D15-E91C-EEA266B18196}"/>
              </a:ext>
            </a:extLst>
          </p:cNvPr>
          <p:cNvSpPr txBox="1"/>
          <p:nvPr/>
        </p:nvSpPr>
        <p:spPr>
          <a:xfrm>
            <a:off x="365746" y="2362445"/>
            <a:ext cx="174667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In this tutorial, we are dealing with this part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414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3E33-9263-4A59-15EF-591A3C21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Calibri Light"/>
                <a:cs typeface="Calibri Light"/>
              </a:rPr>
              <a:t>General Workflow</a:t>
            </a:r>
          </a:p>
        </p:txBody>
      </p:sp>
      <p:pic>
        <p:nvPicPr>
          <p:cNvPr id="4" name="Content Placeholder 3" descr="A diagram of a scientific experiment&#10;&#10;Description automatically generated">
            <a:extLst>
              <a:ext uri="{FF2B5EF4-FFF2-40B4-BE49-F238E27FC236}">
                <a16:creationId xmlns:a16="http://schemas.microsoft.com/office/drawing/2014/main" id="{9F6DF129-D3CB-2659-850A-BE4312D71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7395" y="1656058"/>
            <a:ext cx="7806803" cy="4428411"/>
          </a:xfr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4F2C9D2-854F-F61E-0C81-55E039A66406}"/>
              </a:ext>
            </a:extLst>
          </p:cNvPr>
          <p:cNvGrpSpPr/>
          <p:nvPr/>
        </p:nvGrpSpPr>
        <p:grpSpPr>
          <a:xfrm>
            <a:off x="3366171" y="1765903"/>
            <a:ext cx="489185" cy="4280371"/>
            <a:chOff x="4082814" y="1693332"/>
            <a:chExt cx="489185" cy="4280371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48ADAE7C-2A0F-1F4C-4884-D24B9562C2BD}"/>
                </a:ext>
              </a:extLst>
            </p:cNvPr>
            <p:cNvSpPr/>
            <p:nvPr/>
          </p:nvSpPr>
          <p:spPr>
            <a:xfrm>
              <a:off x="4082814" y="1693332"/>
              <a:ext cx="489185" cy="86548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669C2B56-E323-F76F-DFA3-295FF18BD780}"/>
                </a:ext>
              </a:extLst>
            </p:cNvPr>
            <p:cNvSpPr/>
            <p:nvPr/>
          </p:nvSpPr>
          <p:spPr>
            <a:xfrm>
              <a:off x="4139258" y="2624666"/>
              <a:ext cx="423333" cy="102540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EFC80F85-3F3F-0C45-A56B-2BC57BA16953}"/>
                </a:ext>
              </a:extLst>
            </p:cNvPr>
            <p:cNvSpPr/>
            <p:nvPr/>
          </p:nvSpPr>
          <p:spPr>
            <a:xfrm>
              <a:off x="4111037" y="3734740"/>
              <a:ext cx="460962" cy="13076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B0E84AA8-4A67-A1B8-C6DB-95A7D5781C2D}"/>
                </a:ext>
              </a:extLst>
            </p:cNvPr>
            <p:cNvSpPr/>
            <p:nvPr/>
          </p:nvSpPr>
          <p:spPr>
            <a:xfrm>
              <a:off x="4120444" y="5164666"/>
              <a:ext cx="442148" cy="80903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3DAACF-0E40-92EE-80F9-4F14EF8BDBE1}"/>
              </a:ext>
            </a:extLst>
          </p:cNvPr>
          <p:cNvGrpSpPr/>
          <p:nvPr/>
        </p:nvGrpSpPr>
        <p:grpSpPr>
          <a:xfrm>
            <a:off x="1460501" y="2015535"/>
            <a:ext cx="2077355" cy="3769440"/>
            <a:chOff x="1950358" y="1988321"/>
            <a:chExt cx="2077355" cy="37694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D3DDF14-877C-CC35-D6F4-6DD714091A27}"/>
                </a:ext>
              </a:extLst>
            </p:cNvPr>
            <p:cNvSpPr txBox="1"/>
            <p:nvPr/>
          </p:nvSpPr>
          <p:spPr>
            <a:xfrm>
              <a:off x="2246353" y="1988321"/>
              <a:ext cx="131938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ea typeface="Calibri"/>
                  <a:cs typeface="Calibri"/>
                </a:rPr>
                <a:t>Data Inputs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7DFEEE-6B0D-3EB4-9ABA-120B3565BC7E}"/>
                </a:ext>
              </a:extLst>
            </p:cNvPr>
            <p:cNvSpPr txBox="1"/>
            <p:nvPr/>
          </p:nvSpPr>
          <p:spPr>
            <a:xfrm>
              <a:off x="1986643" y="2948214"/>
              <a:ext cx="183242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ea typeface="Calibri"/>
                  <a:cs typeface="Calibri"/>
                </a:rPr>
                <a:t>Data Processing</a:t>
              </a:r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0EB7AC-0C1C-2141-CB32-AB700FA0BFBE}"/>
                </a:ext>
              </a:extLst>
            </p:cNvPr>
            <p:cNvSpPr txBox="1"/>
            <p:nvPr/>
          </p:nvSpPr>
          <p:spPr>
            <a:xfrm>
              <a:off x="2195285" y="4200071"/>
              <a:ext cx="162378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ea typeface="Calibri"/>
                  <a:cs typeface="Calibri"/>
                </a:rPr>
                <a:t>Data Analysis</a:t>
              </a:r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EDD255-0892-DDC8-028E-2DB8CD929F11}"/>
                </a:ext>
              </a:extLst>
            </p:cNvPr>
            <p:cNvSpPr txBox="1"/>
            <p:nvPr/>
          </p:nvSpPr>
          <p:spPr>
            <a:xfrm>
              <a:off x="1950358" y="5388429"/>
              <a:ext cx="207735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ea typeface="Calibri"/>
                  <a:cs typeface="Calibri"/>
                </a:rPr>
                <a:t>Result Exploration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27929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5FD18A-FB46-EB16-D711-251052E7D0DC}"/>
              </a:ext>
            </a:extLst>
          </p:cNvPr>
          <p:cNvSpPr txBox="1"/>
          <p:nvPr/>
        </p:nvSpPr>
        <p:spPr>
          <a:xfrm>
            <a:off x="2047875" y="469557"/>
            <a:ext cx="8059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Marker Data Profiling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266E3-2DE8-4FBA-6CF3-9DD90267DA14}"/>
              </a:ext>
            </a:extLst>
          </p:cNvPr>
          <p:cNvSpPr txBox="1"/>
          <p:nvPr/>
        </p:nvSpPr>
        <p:spPr>
          <a:xfrm>
            <a:off x="232033" y="1825597"/>
            <a:ext cx="584121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A set of computational methods and tools used for analyzing and interpreting marker gene data, specifically in the context of microbial communities.</a:t>
            </a:r>
            <a:endParaRPr lang="en-US"/>
          </a:p>
        </p:txBody>
      </p:sp>
      <p:pic>
        <p:nvPicPr>
          <p:cNvPr id="7" name="Picture 6" descr="A screenshot of a graph">
            <a:extLst>
              <a:ext uri="{FF2B5EF4-FFF2-40B4-BE49-F238E27FC236}">
                <a16:creationId xmlns:a16="http://schemas.microsoft.com/office/drawing/2014/main" id="{3218B59C-B44D-4ADB-958C-4452A49FC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12" y="1769183"/>
            <a:ext cx="4576762" cy="343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99BC-53DF-79F8-8DA4-C118312F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43" y="-554096"/>
            <a:ext cx="10018713" cy="1752599"/>
          </a:xfrm>
        </p:spPr>
        <p:txBody>
          <a:bodyPr/>
          <a:lstStyle/>
          <a:p>
            <a:pPr algn="ctr"/>
            <a:r>
              <a:rPr lang="en-US">
                <a:ea typeface="Calibri Light"/>
                <a:cs typeface="Calibri Light"/>
              </a:rPr>
              <a:t>Data Upload 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5808768-6806-E29E-7DB6-FBB434142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95" y="1197347"/>
            <a:ext cx="5004741" cy="141689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AD02F6-2CB2-4627-BA70-7334420ECBD0}"/>
              </a:ext>
            </a:extLst>
          </p:cNvPr>
          <p:cNvSpPr txBox="1"/>
          <p:nvPr/>
        </p:nvSpPr>
        <p:spPr>
          <a:xfrm>
            <a:off x="5437481" y="1207676"/>
            <a:ext cx="4918898" cy="13601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Calibri"/>
                <a:cs typeface="Calibri"/>
              </a:rPr>
              <a:t>First, we select appropriate Modules to work on. Modules can be selected depending on the data types.</a:t>
            </a:r>
          </a:p>
          <a:p>
            <a:r>
              <a:rPr lang="en-US" sz="1600">
                <a:ea typeface="Calibri"/>
                <a:cs typeface="Calibri"/>
              </a:rPr>
              <a:t>For the purpose of this tutorial, we HAVE selected MDP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67FC0-8D74-4DDB-FF5F-443CCCF69840}"/>
              </a:ext>
            </a:extLst>
          </p:cNvPr>
          <p:cNvSpPr/>
          <p:nvPr/>
        </p:nvSpPr>
        <p:spPr>
          <a:xfrm>
            <a:off x="696147" y="1646296"/>
            <a:ext cx="1693333" cy="602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FA6807-29A4-28CD-A4F0-04BC9B6E8236}"/>
              </a:ext>
            </a:extLst>
          </p:cNvPr>
          <p:cNvCxnSpPr/>
          <p:nvPr/>
        </p:nvCxnSpPr>
        <p:spPr>
          <a:xfrm flipV="1">
            <a:off x="493032" y="1960789"/>
            <a:ext cx="397330" cy="11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627834-01AE-3ECC-2E71-8B8E15D2260F}"/>
              </a:ext>
            </a:extLst>
          </p:cNvPr>
          <p:cNvSpPr txBox="1"/>
          <p:nvPr/>
        </p:nvSpPr>
        <p:spPr>
          <a:xfrm>
            <a:off x="36286" y="1914071"/>
            <a:ext cx="6168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ea typeface="Calibri"/>
                <a:cs typeface="Calibri"/>
              </a:rPr>
              <a:t>MDP</a:t>
            </a:r>
            <a:endParaRPr lang="en-US" sz="16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67DCF09-AF52-17AF-E602-881E84B51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373" y="2715479"/>
            <a:ext cx="6386284" cy="386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5EDC8A-F2CF-E8A6-84E7-4176A0F19D6C}"/>
              </a:ext>
            </a:extLst>
          </p:cNvPr>
          <p:cNvSpPr/>
          <p:nvPr/>
        </p:nvSpPr>
        <p:spPr>
          <a:xfrm>
            <a:off x="4685896" y="3965558"/>
            <a:ext cx="3220357" cy="25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BCF41-38EB-A653-7DD4-C6E62D389F58}"/>
              </a:ext>
            </a:extLst>
          </p:cNvPr>
          <p:cNvSpPr txBox="1"/>
          <p:nvPr/>
        </p:nvSpPr>
        <p:spPr>
          <a:xfrm>
            <a:off x="-55941" y="3211286"/>
            <a:ext cx="2342611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Calibri"/>
                <a:cs typeface="Calibri"/>
              </a:rPr>
              <a:t>I</a:t>
            </a:r>
            <a:r>
              <a:rPr lang="en-US" sz="1400">
                <a:ea typeface="Calibri"/>
                <a:cs typeface="Calibri"/>
              </a:rPr>
              <a:t>nput Data:</a:t>
            </a:r>
          </a:p>
          <a:p>
            <a:r>
              <a:rPr lang="en-US" sz="1400">
                <a:ea typeface="Calibri"/>
                <a:cs typeface="Calibri"/>
              </a:rPr>
              <a:t>We can upload 16S rRNA Data in multiple formats:</a:t>
            </a:r>
            <a:endParaRPr lang="en-US" sz="1400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Tab-delimited text file (abundance, taxonomy and metadata file) </a:t>
            </a:r>
          </a:p>
          <a:p>
            <a:pPr marL="171450" indent="-1714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BIOM format (containing at least abundance and taxonomy information) </a:t>
            </a:r>
          </a:p>
          <a:p>
            <a:pPr marL="171450" indent="-171450">
              <a:buFont typeface="Arial"/>
              <a:buChar char="•"/>
            </a:pPr>
            <a:r>
              <a:rPr lang="en-US" sz="1400" err="1">
                <a:ea typeface="+mn-lt"/>
                <a:cs typeface="+mn-lt"/>
              </a:rPr>
              <a:t>Mothur</a:t>
            </a:r>
            <a:r>
              <a:rPr lang="en-US" sz="1400">
                <a:ea typeface="+mn-lt"/>
                <a:cs typeface="+mn-lt"/>
              </a:rPr>
              <a:t> output files. </a:t>
            </a:r>
            <a:endParaRPr lang="en-US" sz="1400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E67F87-F52A-A951-B0BB-4F7016B6472A}"/>
              </a:ext>
            </a:extLst>
          </p:cNvPr>
          <p:cNvCxnSpPr/>
          <p:nvPr/>
        </p:nvCxnSpPr>
        <p:spPr>
          <a:xfrm flipV="1">
            <a:off x="7785453" y="3630437"/>
            <a:ext cx="424038" cy="43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19437C-2E5E-00CE-C513-EF301ED3E30E}"/>
              </a:ext>
            </a:extLst>
          </p:cNvPr>
          <p:cNvSpPr txBox="1"/>
          <p:nvPr/>
        </p:nvSpPr>
        <p:spPr>
          <a:xfrm>
            <a:off x="8144463" y="3405481"/>
            <a:ext cx="319851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Calibri"/>
                <a:cs typeface="Calibri"/>
              </a:rPr>
              <a:t>Check these if any of these applies to out OTU data</a:t>
            </a:r>
            <a:endParaRPr lang="en-US" sz="110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70EF06B-BE80-1623-D5C9-97BE73019677}"/>
              </a:ext>
            </a:extLst>
          </p:cNvPr>
          <p:cNvSpPr/>
          <p:nvPr/>
        </p:nvSpPr>
        <p:spPr>
          <a:xfrm>
            <a:off x="5446889" y="4223925"/>
            <a:ext cx="272814" cy="5456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BFDFC-B01D-C02D-F9EC-9BCDB1043B38}"/>
              </a:ext>
            </a:extLst>
          </p:cNvPr>
          <p:cNvSpPr txBox="1"/>
          <p:nvPr/>
        </p:nvSpPr>
        <p:spPr>
          <a:xfrm>
            <a:off x="5682073" y="4365036"/>
            <a:ext cx="367829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Calibri"/>
                <a:cs typeface="Calibri"/>
              </a:rPr>
              <a:t>Upload OTU and Metadata Files</a:t>
            </a:r>
            <a:endParaRPr lang="en-US" sz="11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6F9DBA-1B33-B604-533E-4051572B3A47}"/>
              </a:ext>
            </a:extLst>
          </p:cNvPr>
          <p:cNvSpPr/>
          <p:nvPr/>
        </p:nvSpPr>
        <p:spPr>
          <a:xfrm>
            <a:off x="2878666" y="4882443"/>
            <a:ext cx="2765777" cy="301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217585-01EF-DD7F-EE38-BD722C9C73E5}"/>
              </a:ext>
            </a:extLst>
          </p:cNvPr>
          <p:cNvCxnSpPr/>
          <p:nvPr/>
        </p:nvCxnSpPr>
        <p:spPr>
          <a:xfrm flipV="1">
            <a:off x="5401263" y="5022146"/>
            <a:ext cx="538104" cy="5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A131E4-3CB9-91D6-E929-D44F19431A1A}"/>
              </a:ext>
            </a:extLst>
          </p:cNvPr>
          <p:cNvSpPr txBox="1"/>
          <p:nvPr/>
        </p:nvSpPr>
        <p:spPr>
          <a:xfrm>
            <a:off x="5870222" y="4901259"/>
            <a:ext cx="396992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+mn-lt"/>
                <a:cs typeface="+mn-lt"/>
              </a:rPr>
              <a:t>upload if taxonomy information is not included in OTU table</a:t>
            </a:r>
            <a:endParaRPr lang="en-US" sz="14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0B75AB-EA7D-762E-3AA7-6D403C7E7F3B}"/>
              </a:ext>
            </a:extLst>
          </p:cNvPr>
          <p:cNvSpPr/>
          <p:nvPr/>
        </p:nvSpPr>
        <p:spPr>
          <a:xfrm>
            <a:off x="2878667" y="5239925"/>
            <a:ext cx="2765777" cy="3292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9B353A-36F2-7961-8DF5-5D576EF667F0}"/>
              </a:ext>
            </a:extLst>
          </p:cNvPr>
          <p:cNvCxnSpPr/>
          <p:nvPr/>
        </p:nvCxnSpPr>
        <p:spPr>
          <a:xfrm flipV="1">
            <a:off x="5451829" y="5383153"/>
            <a:ext cx="481658" cy="8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BDD14A-5434-593A-E59B-AA166B927329}"/>
              </a:ext>
            </a:extLst>
          </p:cNvPr>
          <p:cNvSpPr txBox="1"/>
          <p:nvPr/>
        </p:nvSpPr>
        <p:spPr>
          <a:xfrm>
            <a:off x="5870222" y="5249333"/>
            <a:ext cx="591725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Calibri"/>
                <a:cs typeface="Calibri"/>
              </a:rPr>
              <a:t>Upload phylogenetic tree for phylogenetic distance based analysis (Optional)</a:t>
            </a:r>
            <a:endParaRPr lang="en-US" sz="12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FD65F7-AFA7-1607-14C7-BAA713218A65}"/>
              </a:ext>
            </a:extLst>
          </p:cNvPr>
          <p:cNvSpPr/>
          <p:nvPr/>
        </p:nvSpPr>
        <p:spPr>
          <a:xfrm>
            <a:off x="2878667" y="5625630"/>
            <a:ext cx="2991554" cy="3386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F17811-913F-E356-78EF-1F87ADFF5615}"/>
              </a:ext>
            </a:extLst>
          </p:cNvPr>
          <p:cNvCxnSpPr/>
          <p:nvPr/>
        </p:nvCxnSpPr>
        <p:spPr>
          <a:xfrm>
            <a:off x="5779912" y="5794023"/>
            <a:ext cx="594550" cy="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310386-6B61-49C6-F98B-B3D35EC966DA}"/>
              </a:ext>
            </a:extLst>
          </p:cNvPr>
          <p:cNvSpPr txBox="1"/>
          <p:nvPr/>
        </p:nvSpPr>
        <p:spPr>
          <a:xfrm>
            <a:off x="6321778" y="5663258"/>
            <a:ext cx="571029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Calibri"/>
                <a:cs typeface="Calibri"/>
              </a:rPr>
              <a:t>Specify</a:t>
            </a:r>
            <a:r>
              <a:rPr lang="en-US" sz="1100">
                <a:ea typeface="+mn-lt"/>
                <a:cs typeface="+mn-lt"/>
              </a:rPr>
              <a:t> taxonomic labels which database for the OTU table annotation</a:t>
            </a:r>
            <a:endParaRPr lang="en-US" sz="11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BD290D-B1F5-90DD-57DD-21A259338BA6}"/>
              </a:ext>
            </a:extLst>
          </p:cNvPr>
          <p:cNvSpPr/>
          <p:nvPr/>
        </p:nvSpPr>
        <p:spPr>
          <a:xfrm>
            <a:off x="5051777" y="3405481"/>
            <a:ext cx="987777" cy="423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FA33F8-AABB-879B-051F-894C3F9FD917}"/>
              </a:ext>
            </a:extLst>
          </p:cNvPr>
          <p:cNvCxnSpPr/>
          <p:nvPr/>
        </p:nvCxnSpPr>
        <p:spPr>
          <a:xfrm flipV="1">
            <a:off x="5881041" y="2941933"/>
            <a:ext cx="2862908" cy="62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07E9257-7A45-C9DA-683E-B00942B397D7}"/>
              </a:ext>
            </a:extLst>
          </p:cNvPr>
          <p:cNvSpPr txBox="1"/>
          <p:nvPr/>
        </p:nvSpPr>
        <p:spPr>
          <a:xfrm>
            <a:off x="8639526" y="2778710"/>
            <a:ext cx="318911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Calibri"/>
                <a:cs typeface="Calibri"/>
              </a:rPr>
              <a:t>We are using these example Data for Demonstration</a:t>
            </a:r>
            <a:endParaRPr lang="en-US" sz="14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2668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93AE318E-9A47-A28C-FA65-46232A28C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475" y="1368085"/>
            <a:ext cx="10452338" cy="548615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672B5D-129F-4968-92CF-D0B3D7A78A36}"/>
              </a:ext>
            </a:extLst>
          </p:cNvPr>
          <p:cNvSpPr txBox="1"/>
          <p:nvPr/>
        </p:nvSpPr>
        <p:spPr>
          <a:xfrm>
            <a:off x="641684" y="441157"/>
            <a:ext cx="448510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For demonstration, we are using the example datasets in the Microbiome Analyst – Mammalian Gut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81E6F1-8A73-A26D-F350-D53B0753D15F}"/>
              </a:ext>
            </a:extLst>
          </p:cNvPr>
          <p:cNvSpPr/>
          <p:nvPr/>
        </p:nvSpPr>
        <p:spPr>
          <a:xfrm>
            <a:off x="902368" y="3422315"/>
            <a:ext cx="9705473" cy="8154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63998A-7000-B896-9648-E0A99D106AA5}"/>
              </a:ext>
            </a:extLst>
          </p:cNvPr>
          <p:cNvSpPr/>
          <p:nvPr/>
        </p:nvSpPr>
        <p:spPr>
          <a:xfrm>
            <a:off x="5574631" y="4010526"/>
            <a:ext cx="909052" cy="2005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B878D2-F318-7BD1-4ABB-9125049B84FB}"/>
              </a:ext>
            </a:extLst>
          </p:cNvPr>
          <p:cNvCxnSpPr/>
          <p:nvPr/>
        </p:nvCxnSpPr>
        <p:spPr>
          <a:xfrm flipH="1">
            <a:off x="6241549" y="2366042"/>
            <a:ext cx="2093494" cy="170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29C1FB-AC5F-77DB-3707-AD82288882D4}"/>
              </a:ext>
            </a:extLst>
          </p:cNvPr>
          <p:cNvSpPr txBox="1"/>
          <p:nvPr/>
        </p:nvSpPr>
        <p:spPr>
          <a:xfrm>
            <a:off x="8021052" y="2058736"/>
            <a:ext cx="27940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Experimental Factor</a:t>
            </a:r>
          </a:p>
        </p:txBody>
      </p:sp>
    </p:spTree>
    <p:extLst>
      <p:ext uri="{BB962C8B-B14F-4D97-AF65-F5344CB8AC3E}">
        <p14:creationId xmlns:p14="http://schemas.microsoft.com/office/powerpoint/2010/main" val="256867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FFDA05-9640-4040-B33E-D46FD0443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4B73619-AAF3-A325-7B78-B40864755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86" t="5059" r="975" b="10505"/>
          <a:stretch/>
        </p:blipFill>
        <p:spPr>
          <a:xfrm>
            <a:off x="83910" y="83900"/>
            <a:ext cx="11203753" cy="5959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8CB228-8AD6-7E96-7E4E-658774BC001E}"/>
              </a:ext>
            </a:extLst>
          </p:cNvPr>
          <p:cNvSpPr txBox="1"/>
          <p:nvPr/>
        </p:nvSpPr>
        <p:spPr>
          <a:xfrm>
            <a:off x="315685" y="6210300"/>
            <a:ext cx="7777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is how an OTU Table looks like, Let's zoom IN</a:t>
            </a:r>
          </a:p>
        </p:txBody>
      </p:sp>
    </p:spTree>
    <p:extLst>
      <p:ext uri="{BB962C8B-B14F-4D97-AF65-F5344CB8AC3E}">
        <p14:creationId xmlns:p14="http://schemas.microsoft.com/office/powerpoint/2010/main" val="343561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77893B-C33F-44E8-8918-CA6F823C4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9D1C4E-2238-66FF-481C-13C5A1197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E685EC6-8D6D-A245-C64C-13EFF6719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86" t="5059" r="975" b="10505"/>
          <a:stretch/>
        </p:blipFill>
        <p:spPr>
          <a:xfrm>
            <a:off x="-5658" y="859268"/>
            <a:ext cx="11279953" cy="5992109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E8948CD-0835-7583-5005-07B3EEA52C52}"/>
              </a:ext>
            </a:extLst>
          </p:cNvPr>
          <p:cNvCxnSpPr/>
          <p:nvPr/>
        </p:nvCxnSpPr>
        <p:spPr>
          <a:xfrm>
            <a:off x="3016871" y="262288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CC80F31-4E7A-BB67-E551-E53872E7F8D8}"/>
              </a:ext>
            </a:extLst>
          </p:cNvPr>
          <p:cNvCxnSpPr>
            <a:cxnSpLocks/>
          </p:cNvCxnSpPr>
          <p:nvPr/>
        </p:nvCxnSpPr>
        <p:spPr>
          <a:xfrm>
            <a:off x="3101092" y="3446758"/>
            <a:ext cx="925285" cy="105591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C93775E0-F8DC-A5B9-C658-FEE39FF7D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663" y="3425982"/>
            <a:ext cx="7847239" cy="1117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2335F1-D362-78CE-37BF-C85F933DDA69}"/>
              </a:ext>
            </a:extLst>
          </p:cNvPr>
          <p:cNvSpPr/>
          <p:nvPr/>
        </p:nvSpPr>
        <p:spPr>
          <a:xfrm>
            <a:off x="8170111" y="4096848"/>
            <a:ext cx="2188028" cy="3483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6E2BF4-5286-D9E7-B819-4912F36D5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05" y="361140"/>
            <a:ext cx="8074527" cy="266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37CC87-874E-92B1-8914-1037CC8666DB}"/>
              </a:ext>
            </a:extLst>
          </p:cNvPr>
          <p:cNvCxnSpPr/>
          <p:nvPr/>
        </p:nvCxnSpPr>
        <p:spPr>
          <a:xfrm flipV="1">
            <a:off x="90906" y="610938"/>
            <a:ext cx="433137" cy="26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31ADC69-F6BF-9A25-D4FE-4D367A8291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034" t="37866" r="42559" b="33264"/>
          <a:stretch/>
        </p:blipFill>
        <p:spPr>
          <a:xfrm>
            <a:off x="8406643" y="81017"/>
            <a:ext cx="2891452" cy="28406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CE4147-2FDA-B451-27C3-7F2269BDCC9C}"/>
              </a:ext>
            </a:extLst>
          </p:cNvPr>
          <p:cNvCxnSpPr/>
          <p:nvPr/>
        </p:nvCxnSpPr>
        <p:spPr>
          <a:xfrm flipV="1">
            <a:off x="5753818" y="133710"/>
            <a:ext cx="3646098" cy="155850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C40211-44C5-518D-8A26-8AC65F2C143A}"/>
              </a:ext>
            </a:extLst>
          </p:cNvPr>
          <p:cNvCxnSpPr>
            <a:cxnSpLocks/>
          </p:cNvCxnSpPr>
          <p:nvPr/>
        </p:nvCxnSpPr>
        <p:spPr>
          <a:xfrm>
            <a:off x="5739440" y="1792857"/>
            <a:ext cx="3775493" cy="113006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2352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D0541F4CDE7546BA62AF3364622BFC" ma:contentTypeVersion="4" ma:contentTypeDescription="Create a new document." ma:contentTypeScope="" ma:versionID="819f5d464d39bcc8aa18a995a1bfa735">
  <xsd:schema xmlns:xsd="http://www.w3.org/2001/XMLSchema" xmlns:xs="http://www.w3.org/2001/XMLSchema" xmlns:p="http://schemas.microsoft.com/office/2006/metadata/properties" xmlns:ns2="ee5b1a5a-f929-4855-b0fb-f48d78c84d01" targetNamespace="http://schemas.microsoft.com/office/2006/metadata/properties" ma:root="true" ma:fieldsID="87b3fe0f278518d164546a7db98ecad0" ns2:_="">
    <xsd:import namespace="ee5b1a5a-f929-4855-b0fb-f48d78c84d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b1a5a-f929-4855-b0fb-f48d78c84d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19682F-F86F-431A-ABA1-E1A389D532FE}">
  <ds:schemaRefs>
    <ds:schemaRef ds:uri="ee5b1a5a-f929-4855-b0fb-f48d78c84d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D9FABF5-6511-49BB-9308-A0ED0CDD57EB}">
  <ds:schemaRefs>
    <ds:schemaRef ds:uri="ee5b1a5a-f929-4855-b0fb-f48d78c84d0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39F2FBB-3B13-4D1F-B9F5-CD35932100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Application>Microsoft Office PowerPoint</Application>
  <PresentationFormat>Widescreen</PresentationFormat>
  <Slides>42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View</vt:lpstr>
      <vt:lpstr>Microbiome Analyst</vt:lpstr>
      <vt:lpstr>3-part overview</vt:lpstr>
      <vt:lpstr>Introduction</vt:lpstr>
      <vt:lpstr>Background Information</vt:lpstr>
      <vt:lpstr>PowerPoint Presentation</vt:lpstr>
      <vt:lpstr>Data Upload </vt:lpstr>
      <vt:lpstr>PowerPoint Presentation</vt:lpstr>
      <vt:lpstr>PowerPoint Presentation</vt:lpstr>
      <vt:lpstr>PowerPoint Presentation</vt:lpstr>
      <vt:lpstr>Metadata File</vt:lpstr>
      <vt:lpstr>Data Formatting</vt:lpstr>
      <vt:lpstr>PowerPoint Presentation</vt:lpstr>
      <vt:lpstr>PowerPoint Presentation</vt:lpstr>
      <vt:lpstr>Data Integrity Check</vt:lpstr>
      <vt:lpstr>PowerPoint Presentation</vt:lpstr>
      <vt:lpstr>PowerPoint Presentation</vt:lpstr>
      <vt:lpstr>Data Filtering</vt:lpstr>
      <vt:lpstr>PowerPoint Presentation</vt:lpstr>
      <vt:lpstr>Data Filtering</vt:lpstr>
      <vt:lpstr>Data Normalization</vt:lpstr>
      <vt:lpstr>Data Normalization</vt:lpstr>
      <vt:lpstr>Analysis Overview</vt:lpstr>
      <vt:lpstr>Visual Exploration</vt:lpstr>
      <vt:lpstr>Visual Exploration</vt:lpstr>
      <vt:lpstr>Visual Exploration</vt:lpstr>
      <vt:lpstr>Visual Exploration</vt:lpstr>
      <vt:lpstr>Visual Exploration</vt:lpstr>
      <vt:lpstr>Visual Exploration</vt:lpstr>
      <vt:lpstr>Visual Exploration</vt:lpstr>
      <vt:lpstr>Community Profiling</vt:lpstr>
      <vt:lpstr>Alpha Diversity</vt:lpstr>
      <vt:lpstr>Beta Diversity</vt:lpstr>
      <vt:lpstr>Core Microbiome</vt:lpstr>
      <vt:lpstr>References</vt:lpstr>
      <vt:lpstr>Goal of the Tutorial </vt:lpstr>
      <vt:lpstr>Overview of Microbiome Analyst</vt:lpstr>
      <vt:lpstr>Challenges in Microbiota Studies</vt:lpstr>
      <vt:lpstr>Key Features of Microbiome Analyst</vt:lpstr>
      <vt:lpstr>Cont'd..</vt:lpstr>
      <vt:lpstr>Four Modules of Microbiome Analyst</vt:lpstr>
      <vt:lpstr>Microbiome Analyst Workflow </vt:lpstr>
      <vt:lpstr>General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2024-01-27T17:09:00Z</dcterms:created>
  <dcterms:modified xsi:type="dcterms:W3CDTF">2024-02-01T17:56:00Z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0x01010029D0541F4CDE7546BA62AF3364622BFC</vt:lpwstr>
  </property>
</Properties>
</file>