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59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5" r:id="rId8"/>
    <p:sldId id="267" r:id="rId9"/>
    <p:sldId id="261" r:id="rId10"/>
    <p:sldId id="269" r:id="rId11"/>
    <p:sldId id="259" r:id="rId12"/>
    <p:sldId id="271" r:id="rId13"/>
    <p:sldId id="272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640B8F-31A7-48EF-AC91-86608775DB30}">
          <p14:sldIdLst>
            <p14:sldId id="256"/>
            <p14:sldId id="257"/>
            <p14:sldId id="258"/>
          </p14:sldIdLst>
        </p14:section>
        <p14:section name="Stocks" id="{C3C41B14-D1AE-4648-A098-4ABD43D02554}">
          <p14:sldIdLst>
            <p14:sldId id="264"/>
            <p14:sldId id="263"/>
            <p14:sldId id="262"/>
          </p14:sldIdLst>
        </p14:section>
        <p14:section name="Core" id="{E4884D7A-C2F1-4EDA-BC26-A74D3CF929B5}">
          <p14:sldIdLst>
            <p14:sldId id="265"/>
            <p14:sldId id="267"/>
            <p14:sldId id="261"/>
            <p14:sldId id="269"/>
            <p14:sldId id="259"/>
            <p14:sldId id="271"/>
            <p14:sldId id="272"/>
            <p14:sldId id="260"/>
          </p14:sldIdLst>
        </p14:section>
        <p14:section name="Outro" id="{51CEB877-25CF-4EE5-85B6-F85AA4593AD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84F49-EE85-4550-9349-D2B58DFC2B91}" type="doc">
      <dgm:prSet loTypeId="urn:microsoft.com/office/officeart/2005/8/layout/hList7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4B9204-E980-4E00-AFB2-E47DE6C2DCE9}">
      <dgm:prSet custT="1"/>
      <dgm:spPr/>
      <dgm:t>
        <a:bodyPr/>
        <a:lstStyle/>
        <a:p>
          <a:pPr rtl="0"/>
          <a:r>
            <a:rPr lang="en-US" sz="2400" b="1" dirty="0" smtClean="0"/>
            <a:t>Data preparation </a:t>
          </a:r>
          <a:endParaRPr lang="en-US" sz="2200" b="1" dirty="0" smtClean="0"/>
        </a:p>
        <a:p>
          <a:pPr rtl="0"/>
          <a:r>
            <a:rPr lang="en-US" sz="1800" dirty="0" smtClean="0"/>
            <a:t>Analyzing and factoring data</a:t>
          </a:r>
          <a:endParaRPr lang="en-US" sz="1800" dirty="0"/>
        </a:p>
      </dgm:t>
    </dgm:pt>
    <dgm:pt modelId="{159310F2-EC60-44F3-ADF8-BB4533355248}" type="parTrans" cxnId="{5859C7C2-0C54-4ABB-851A-433A783361A7}">
      <dgm:prSet/>
      <dgm:spPr/>
      <dgm:t>
        <a:bodyPr/>
        <a:lstStyle/>
        <a:p>
          <a:endParaRPr lang="en-US"/>
        </a:p>
      </dgm:t>
    </dgm:pt>
    <dgm:pt modelId="{4AAF2C31-F7A8-4AEA-9C4D-A0DD12377344}" type="sibTrans" cxnId="{5859C7C2-0C54-4ABB-851A-433A783361A7}">
      <dgm:prSet/>
      <dgm:spPr/>
      <dgm:t>
        <a:bodyPr/>
        <a:lstStyle/>
        <a:p>
          <a:endParaRPr lang="en-US"/>
        </a:p>
      </dgm:t>
    </dgm:pt>
    <dgm:pt modelId="{C6F30142-6FD0-4D4A-8CAC-7402FE872883}">
      <dgm:prSet custT="1"/>
      <dgm:spPr/>
      <dgm:t>
        <a:bodyPr/>
        <a:lstStyle/>
        <a:p>
          <a:pPr rtl="0"/>
          <a:r>
            <a:rPr lang="en-US" sz="2400" b="1" dirty="0" smtClean="0"/>
            <a:t>Algorithms</a:t>
          </a:r>
          <a:endParaRPr lang="en-US" sz="2200" b="1" dirty="0" smtClean="0"/>
        </a:p>
        <a:p>
          <a:pPr rtl="0"/>
          <a:endParaRPr lang="en-US" sz="1800" dirty="0" smtClean="0"/>
        </a:p>
        <a:p>
          <a:pPr rtl="0"/>
          <a:r>
            <a:rPr lang="en-US" sz="1800" dirty="0" smtClean="0"/>
            <a:t>Ability to solve</a:t>
          </a:r>
          <a:endParaRPr lang="en-US" sz="1800" dirty="0"/>
        </a:p>
      </dgm:t>
    </dgm:pt>
    <dgm:pt modelId="{448E0F8B-599F-41E1-9645-C20B11A80480}" type="parTrans" cxnId="{C6E99E47-9C0C-44B8-B6B3-35986B7D8778}">
      <dgm:prSet/>
      <dgm:spPr/>
      <dgm:t>
        <a:bodyPr/>
        <a:lstStyle/>
        <a:p>
          <a:endParaRPr lang="en-US"/>
        </a:p>
      </dgm:t>
    </dgm:pt>
    <dgm:pt modelId="{F4A9BB30-46B5-4CC1-BCD9-00665ADE7E2C}" type="sibTrans" cxnId="{C6E99E47-9C0C-44B8-B6B3-35986B7D8778}">
      <dgm:prSet/>
      <dgm:spPr/>
      <dgm:t>
        <a:bodyPr/>
        <a:lstStyle/>
        <a:p>
          <a:endParaRPr lang="en-US"/>
        </a:p>
      </dgm:t>
    </dgm:pt>
    <dgm:pt modelId="{4B39F420-B0C7-4E57-ADCB-8D467BB3462D}">
      <dgm:prSet custT="1"/>
      <dgm:spPr/>
      <dgm:t>
        <a:bodyPr/>
        <a:lstStyle/>
        <a:p>
          <a:pPr rtl="0"/>
          <a:endParaRPr lang="en-US" sz="2400" b="1" dirty="0" smtClean="0"/>
        </a:p>
        <a:p>
          <a:pPr rtl="0"/>
          <a:r>
            <a:rPr lang="en-US" sz="2400" b="1" dirty="0" smtClean="0"/>
            <a:t>Automation</a:t>
          </a:r>
        </a:p>
        <a:p>
          <a:pPr rtl="0"/>
          <a:r>
            <a:rPr lang="en-US" sz="1800" b="1" dirty="0" smtClean="0"/>
            <a:t>Automate whatever you can</a:t>
          </a:r>
          <a:endParaRPr lang="en-US" sz="1900" b="1" dirty="0" smtClean="0"/>
        </a:p>
        <a:p>
          <a:pPr rtl="0"/>
          <a:endParaRPr lang="en-US" sz="1900" dirty="0"/>
        </a:p>
      </dgm:t>
    </dgm:pt>
    <dgm:pt modelId="{955535E3-5537-4450-94A6-80BF7A361DC2}" type="parTrans" cxnId="{8F050817-A4B2-417C-80FF-26FAFA7362C4}">
      <dgm:prSet/>
      <dgm:spPr/>
      <dgm:t>
        <a:bodyPr/>
        <a:lstStyle/>
        <a:p>
          <a:endParaRPr lang="en-US"/>
        </a:p>
      </dgm:t>
    </dgm:pt>
    <dgm:pt modelId="{D7FBC09D-5CEC-405B-8373-A45048881207}" type="sibTrans" cxnId="{8F050817-A4B2-417C-80FF-26FAFA7362C4}">
      <dgm:prSet/>
      <dgm:spPr/>
      <dgm:t>
        <a:bodyPr/>
        <a:lstStyle/>
        <a:p>
          <a:endParaRPr lang="en-US"/>
        </a:p>
      </dgm:t>
    </dgm:pt>
    <dgm:pt modelId="{C7DF7031-BD8A-4EFA-A186-2C391430E07E}">
      <dgm:prSet custT="1"/>
      <dgm:spPr/>
      <dgm:t>
        <a:bodyPr/>
        <a:lstStyle/>
        <a:p>
          <a:pPr rtl="0"/>
          <a:r>
            <a:rPr lang="en-US" sz="2200" b="1" dirty="0" smtClean="0"/>
            <a:t>Scalability.</a:t>
          </a:r>
        </a:p>
        <a:p>
          <a:pPr rtl="0"/>
          <a:endParaRPr lang="en-US" sz="1800" b="0" dirty="0" smtClean="0"/>
        </a:p>
        <a:p>
          <a:pPr rtl="0"/>
          <a:r>
            <a:rPr lang="en-US" sz="1800" b="0" dirty="0" smtClean="0"/>
            <a:t>Ability to grow</a:t>
          </a:r>
          <a:endParaRPr lang="en-US" sz="1800" b="0" dirty="0"/>
        </a:p>
      </dgm:t>
    </dgm:pt>
    <dgm:pt modelId="{ED6E20E1-D684-4116-8C3C-B3B7DD47CB8A}" type="parTrans" cxnId="{A32F05A2-E228-4397-92DE-782744EE1CDA}">
      <dgm:prSet/>
      <dgm:spPr/>
      <dgm:t>
        <a:bodyPr/>
        <a:lstStyle/>
        <a:p>
          <a:endParaRPr lang="en-US"/>
        </a:p>
      </dgm:t>
    </dgm:pt>
    <dgm:pt modelId="{A41098A7-E7DB-4592-99D4-F4DBBA110DCB}" type="sibTrans" cxnId="{A32F05A2-E228-4397-92DE-782744EE1CDA}">
      <dgm:prSet/>
      <dgm:spPr/>
      <dgm:t>
        <a:bodyPr/>
        <a:lstStyle/>
        <a:p>
          <a:endParaRPr lang="en-US"/>
        </a:p>
      </dgm:t>
    </dgm:pt>
    <dgm:pt modelId="{CC53EA35-9A10-40E1-B57D-DBB3FF729B4B}">
      <dgm:prSet custT="1"/>
      <dgm:spPr/>
      <dgm:t>
        <a:bodyPr/>
        <a:lstStyle/>
        <a:p>
          <a:pPr rtl="0"/>
          <a:r>
            <a:rPr lang="en-US" sz="2200" b="1" dirty="0" smtClean="0"/>
            <a:t>Ensemble</a:t>
          </a:r>
        </a:p>
        <a:p>
          <a:pPr rtl="0"/>
          <a:r>
            <a:rPr lang="en-US" sz="1800" b="0" dirty="0" smtClean="0"/>
            <a:t>Combining to improve accuracy</a:t>
          </a:r>
          <a:endParaRPr lang="en-US" sz="1800" b="0" dirty="0"/>
        </a:p>
      </dgm:t>
    </dgm:pt>
    <dgm:pt modelId="{7473E706-C130-4226-87F2-E2B69967DB80}" type="parTrans" cxnId="{DE567F2B-F516-454C-BDA1-1917C12DE27C}">
      <dgm:prSet/>
      <dgm:spPr/>
      <dgm:t>
        <a:bodyPr/>
        <a:lstStyle/>
        <a:p>
          <a:endParaRPr lang="en-US"/>
        </a:p>
      </dgm:t>
    </dgm:pt>
    <dgm:pt modelId="{CE7E6170-8FF8-4E65-ABDC-0DFB3C5EDA57}" type="sibTrans" cxnId="{DE567F2B-F516-454C-BDA1-1917C12DE27C}">
      <dgm:prSet/>
      <dgm:spPr/>
      <dgm:t>
        <a:bodyPr/>
        <a:lstStyle/>
        <a:p>
          <a:endParaRPr lang="en-US"/>
        </a:p>
      </dgm:t>
    </dgm:pt>
    <dgm:pt modelId="{6F2D4DEF-43E4-4A55-A8EA-0364C1D87268}" type="pres">
      <dgm:prSet presAssocID="{BD184F49-EE85-4550-9349-D2B58DFC2B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158230-8F0E-4B14-A572-26FDE7E1A154}" type="pres">
      <dgm:prSet presAssocID="{BD184F49-EE85-4550-9349-D2B58DFC2B91}" presName="fgShape" presStyleLbl="fgShp" presStyleIdx="0" presStyleCnt="1"/>
      <dgm:spPr/>
    </dgm:pt>
    <dgm:pt modelId="{80ACBB7D-E8DF-42E7-9787-782A371A4917}" type="pres">
      <dgm:prSet presAssocID="{BD184F49-EE85-4550-9349-D2B58DFC2B91}" presName="linComp" presStyleCnt="0"/>
      <dgm:spPr/>
    </dgm:pt>
    <dgm:pt modelId="{6F45BDAB-C39E-42DC-BF8C-F6D75BD8318B}" type="pres">
      <dgm:prSet presAssocID="{414B9204-E980-4E00-AFB2-E47DE6C2DCE9}" presName="compNode" presStyleCnt="0"/>
      <dgm:spPr/>
    </dgm:pt>
    <dgm:pt modelId="{C70A22DA-C0EF-4641-ADDF-CF2DE72585A8}" type="pres">
      <dgm:prSet presAssocID="{414B9204-E980-4E00-AFB2-E47DE6C2DCE9}" presName="bkgdShape" presStyleLbl="node1" presStyleIdx="0" presStyleCnt="5" custLinFactNeighborY="-282"/>
      <dgm:spPr/>
      <dgm:t>
        <a:bodyPr/>
        <a:lstStyle/>
        <a:p>
          <a:endParaRPr lang="en-US"/>
        </a:p>
      </dgm:t>
    </dgm:pt>
    <dgm:pt modelId="{4B7BF68D-56AC-4BE4-BC17-F94187B1976C}" type="pres">
      <dgm:prSet presAssocID="{414B9204-E980-4E00-AFB2-E47DE6C2DCE9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21D4-0D2E-45E0-A4DE-63840887C590}" type="pres">
      <dgm:prSet presAssocID="{414B9204-E980-4E00-AFB2-E47DE6C2DCE9}" presName="invisiNode" presStyleLbl="node1" presStyleIdx="0" presStyleCnt="5"/>
      <dgm:spPr/>
    </dgm:pt>
    <dgm:pt modelId="{28230659-BA2A-4029-BAB1-163192474501}" type="pres">
      <dgm:prSet presAssocID="{414B9204-E980-4E00-AFB2-E47DE6C2DCE9}" presName="imagNode" presStyleLbl="fgImgPlace1" presStyleIdx="0" presStyleCnt="5" custLinFactNeighborX="-846" custLinFactNeighborY="-845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606AD4-AFEB-4093-A2A1-43D66DF5E5EA}" type="pres">
      <dgm:prSet presAssocID="{4AAF2C31-F7A8-4AEA-9C4D-A0DD123773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DA3A268-1E12-459E-89FA-BDB60F4D85D1}" type="pres">
      <dgm:prSet presAssocID="{C6F30142-6FD0-4D4A-8CAC-7402FE872883}" presName="compNode" presStyleCnt="0"/>
      <dgm:spPr/>
    </dgm:pt>
    <dgm:pt modelId="{B1E0468A-CE1C-4C36-B406-33B45DB34CCE}" type="pres">
      <dgm:prSet presAssocID="{C6F30142-6FD0-4D4A-8CAC-7402FE872883}" presName="bkgdShape" presStyleLbl="node1" presStyleIdx="1" presStyleCnt="5"/>
      <dgm:spPr/>
      <dgm:t>
        <a:bodyPr/>
        <a:lstStyle/>
        <a:p>
          <a:endParaRPr lang="en-US"/>
        </a:p>
      </dgm:t>
    </dgm:pt>
    <dgm:pt modelId="{D99BC554-3C1D-4924-BAD0-9910EE6720BF}" type="pres">
      <dgm:prSet presAssocID="{C6F30142-6FD0-4D4A-8CAC-7402FE872883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B6D87-EF8A-4C2B-969E-098609E53EE4}" type="pres">
      <dgm:prSet presAssocID="{C6F30142-6FD0-4D4A-8CAC-7402FE872883}" presName="invisiNode" presStyleLbl="node1" presStyleIdx="1" presStyleCnt="5"/>
      <dgm:spPr/>
    </dgm:pt>
    <dgm:pt modelId="{D9653721-9A5F-43DE-BD8F-0D7647A74575}" type="pres">
      <dgm:prSet presAssocID="{C6F30142-6FD0-4D4A-8CAC-7402FE872883}" presName="imagNode" presStyleLbl="fgImgPlace1" presStyleIdx="1" presStyleCnt="5" custLinFactNeighborY="-845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201E8200-A4C3-47B1-ABFC-4E2B7D226653}" type="pres">
      <dgm:prSet presAssocID="{F4A9BB30-46B5-4CC1-BCD9-00665ADE7E2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BFD70E9-55BC-4A46-B48B-AAEDFB5ED688}" type="pres">
      <dgm:prSet presAssocID="{4B39F420-B0C7-4E57-ADCB-8D467BB3462D}" presName="compNode" presStyleCnt="0"/>
      <dgm:spPr/>
    </dgm:pt>
    <dgm:pt modelId="{D2298ECB-8B33-4216-B266-F57F73D60F6D}" type="pres">
      <dgm:prSet presAssocID="{4B39F420-B0C7-4E57-ADCB-8D467BB3462D}" presName="bkgdShape" presStyleLbl="node1" presStyleIdx="2" presStyleCnt="5"/>
      <dgm:spPr/>
      <dgm:t>
        <a:bodyPr/>
        <a:lstStyle/>
        <a:p>
          <a:endParaRPr lang="en-US"/>
        </a:p>
      </dgm:t>
    </dgm:pt>
    <dgm:pt modelId="{A7049139-605B-4DC7-9999-20CF945FE978}" type="pres">
      <dgm:prSet presAssocID="{4B39F420-B0C7-4E57-ADCB-8D467BB3462D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371EE-FD1B-4385-B499-D483117ADE82}" type="pres">
      <dgm:prSet presAssocID="{4B39F420-B0C7-4E57-ADCB-8D467BB3462D}" presName="invisiNode" presStyleLbl="node1" presStyleIdx="2" presStyleCnt="5"/>
      <dgm:spPr/>
    </dgm:pt>
    <dgm:pt modelId="{38ABE68B-75BA-4CF9-A866-1832C640E97E}" type="pres">
      <dgm:prSet presAssocID="{4B39F420-B0C7-4E57-ADCB-8D467BB3462D}" presName="imagNode" presStyleLbl="fgImgPlace1" presStyleIdx="2" presStyleCnt="5" custLinFactNeighborX="0" custLinFactNeighborY="-845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22C255D-73B9-42DD-9D45-5E43CB8D9FD4}" type="pres">
      <dgm:prSet presAssocID="{D7FBC09D-5CEC-405B-8373-A450488812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4A5E23-D83F-438F-8324-85F28E297F96}" type="pres">
      <dgm:prSet presAssocID="{C7DF7031-BD8A-4EFA-A186-2C391430E07E}" presName="compNode" presStyleCnt="0"/>
      <dgm:spPr/>
    </dgm:pt>
    <dgm:pt modelId="{6DB3B922-F101-4255-B2B0-93E47C87FBB2}" type="pres">
      <dgm:prSet presAssocID="{C7DF7031-BD8A-4EFA-A186-2C391430E07E}" presName="bkgdShape" presStyleLbl="node1" presStyleIdx="3" presStyleCnt="5"/>
      <dgm:spPr/>
      <dgm:t>
        <a:bodyPr/>
        <a:lstStyle/>
        <a:p>
          <a:endParaRPr lang="en-US"/>
        </a:p>
      </dgm:t>
    </dgm:pt>
    <dgm:pt modelId="{9CBD29A1-1183-4E9A-8006-DADBF85CA9AD}" type="pres">
      <dgm:prSet presAssocID="{C7DF7031-BD8A-4EFA-A186-2C391430E07E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E9623-D1DA-47AE-9A15-8D533420463A}" type="pres">
      <dgm:prSet presAssocID="{C7DF7031-BD8A-4EFA-A186-2C391430E07E}" presName="invisiNode" presStyleLbl="node1" presStyleIdx="3" presStyleCnt="5"/>
      <dgm:spPr/>
    </dgm:pt>
    <dgm:pt modelId="{F26B04F5-4CB8-49F6-A1FF-86AADC47D124}" type="pres">
      <dgm:prSet presAssocID="{C7DF7031-BD8A-4EFA-A186-2C391430E07E}" presName="imagNode" presStyleLbl="fgImgPlace1" presStyleIdx="3" presStyleCnt="5" custLinFactNeighborY="-845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3F27B022-E73E-44B4-B436-263B436BEC1B}" type="pres">
      <dgm:prSet presAssocID="{A41098A7-E7DB-4592-99D4-F4DBBA110DC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9EF5409-C098-4F0B-B415-43B637158AAD}" type="pres">
      <dgm:prSet presAssocID="{CC53EA35-9A10-40E1-B57D-DBB3FF729B4B}" presName="compNode" presStyleCnt="0"/>
      <dgm:spPr/>
    </dgm:pt>
    <dgm:pt modelId="{C3048B00-35CD-4873-B908-B22AD6A3D0A7}" type="pres">
      <dgm:prSet presAssocID="{CC53EA35-9A10-40E1-B57D-DBB3FF729B4B}" presName="bkgdShape" presStyleLbl="node1" presStyleIdx="4" presStyleCnt="5"/>
      <dgm:spPr/>
      <dgm:t>
        <a:bodyPr/>
        <a:lstStyle/>
        <a:p>
          <a:endParaRPr lang="en-US"/>
        </a:p>
      </dgm:t>
    </dgm:pt>
    <dgm:pt modelId="{4F930828-9981-45AE-A336-1FFD8DB9730A}" type="pres">
      <dgm:prSet presAssocID="{CC53EA35-9A10-40E1-B57D-DBB3FF729B4B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36534-4B60-4BBF-A23F-8DB6C5E378FB}" type="pres">
      <dgm:prSet presAssocID="{CC53EA35-9A10-40E1-B57D-DBB3FF729B4B}" presName="invisiNode" presStyleLbl="node1" presStyleIdx="4" presStyleCnt="5"/>
      <dgm:spPr/>
    </dgm:pt>
    <dgm:pt modelId="{CC397926-D522-4218-8344-C3FC25EBBA03}" type="pres">
      <dgm:prSet presAssocID="{CC53EA35-9A10-40E1-B57D-DBB3FF729B4B}" presName="imagNode" presStyleLbl="fgImgPlace1" presStyleIdx="4" presStyleCnt="5" custLinFactNeighborX="-846" custLinFactNeighborY="-845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</dgm:ptLst>
  <dgm:cxnLst>
    <dgm:cxn modelId="{60DBE6D8-6CB6-4895-BEFD-EBF6F95CD55D}" type="presOf" srcId="{F4A9BB30-46B5-4CC1-BCD9-00665ADE7E2C}" destId="{201E8200-A4C3-47B1-ABFC-4E2B7D226653}" srcOrd="0" destOrd="0" presId="urn:microsoft.com/office/officeart/2005/8/layout/hList7"/>
    <dgm:cxn modelId="{5D8390F1-1D7D-4AE9-A34A-3563AA943D0F}" type="presOf" srcId="{4B39F420-B0C7-4E57-ADCB-8D467BB3462D}" destId="{D2298ECB-8B33-4216-B266-F57F73D60F6D}" srcOrd="0" destOrd="0" presId="urn:microsoft.com/office/officeart/2005/8/layout/hList7"/>
    <dgm:cxn modelId="{628E9394-8F75-42A6-891D-ADEDE0D1A9FA}" type="presOf" srcId="{4AAF2C31-F7A8-4AEA-9C4D-A0DD12377344}" destId="{F3606AD4-AFEB-4093-A2A1-43D66DF5E5EA}" srcOrd="0" destOrd="0" presId="urn:microsoft.com/office/officeart/2005/8/layout/hList7"/>
    <dgm:cxn modelId="{64E14C44-0B65-4DF8-9CCF-FB23E7DF470B}" type="presOf" srcId="{D7FBC09D-5CEC-405B-8373-A45048881207}" destId="{522C255D-73B9-42DD-9D45-5E43CB8D9FD4}" srcOrd="0" destOrd="0" presId="urn:microsoft.com/office/officeart/2005/8/layout/hList7"/>
    <dgm:cxn modelId="{8F050817-A4B2-417C-80FF-26FAFA7362C4}" srcId="{BD184F49-EE85-4550-9349-D2B58DFC2B91}" destId="{4B39F420-B0C7-4E57-ADCB-8D467BB3462D}" srcOrd="2" destOrd="0" parTransId="{955535E3-5537-4450-94A6-80BF7A361DC2}" sibTransId="{D7FBC09D-5CEC-405B-8373-A45048881207}"/>
    <dgm:cxn modelId="{0533C033-C07F-48B7-B6FA-725992835D21}" type="presOf" srcId="{4B39F420-B0C7-4E57-ADCB-8D467BB3462D}" destId="{A7049139-605B-4DC7-9999-20CF945FE978}" srcOrd="1" destOrd="0" presId="urn:microsoft.com/office/officeart/2005/8/layout/hList7"/>
    <dgm:cxn modelId="{C6E99E47-9C0C-44B8-B6B3-35986B7D8778}" srcId="{BD184F49-EE85-4550-9349-D2B58DFC2B91}" destId="{C6F30142-6FD0-4D4A-8CAC-7402FE872883}" srcOrd="1" destOrd="0" parTransId="{448E0F8B-599F-41E1-9645-C20B11A80480}" sibTransId="{F4A9BB30-46B5-4CC1-BCD9-00665ADE7E2C}"/>
    <dgm:cxn modelId="{6FB4C389-9513-4C2E-8AD2-25E3527CC99B}" type="presOf" srcId="{C6F30142-6FD0-4D4A-8CAC-7402FE872883}" destId="{B1E0468A-CE1C-4C36-B406-33B45DB34CCE}" srcOrd="0" destOrd="0" presId="urn:microsoft.com/office/officeart/2005/8/layout/hList7"/>
    <dgm:cxn modelId="{1B2A351D-439B-49AF-A4F2-64B401C37EC3}" type="presOf" srcId="{A41098A7-E7DB-4592-99D4-F4DBBA110DCB}" destId="{3F27B022-E73E-44B4-B436-263B436BEC1B}" srcOrd="0" destOrd="0" presId="urn:microsoft.com/office/officeart/2005/8/layout/hList7"/>
    <dgm:cxn modelId="{A32F05A2-E228-4397-92DE-782744EE1CDA}" srcId="{BD184F49-EE85-4550-9349-D2B58DFC2B91}" destId="{C7DF7031-BD8A-4EFA-A186-2C391430E07E}" srcOrd="3" destOrd="0" parTransId="{ED6E20E1-D684-4116-8C3C-B3B7DD47CB8A}" sibTransId="{A41098A7-E7DB-4592-99D4-F4DBBA110DCB}"/>
    <dgm:cxn modelId="{C2BC0D53-068C-4B40-B4AD-F433AD67E940}" type="presOf" srcId="{414B9204-E980-4E00-AFB2-E47DE6C2DCE9}" destId="{C70A22DA-C0EF-4641-ADDF-CF2DE72585A8}" srcOrd="0" destOrd="0" presId="urn:microsoft.com/office/officeart/2005/8/layout/hList7"/>
    <dgm:cxn modelId="{D41608FA-AADC-414F-9C3F-9CC73C48587B}" type="presOf" srcId="{414B9204-E980-4E00-AFB2-E47DE6C2DCE9}" destId="{4B7BF68D-56AC-4BE4-BC17-F94187B1976C}" srcOrd="1" destOrd="0" presId="urn:microsoft.com/office/officeart/2005/8/layout/hList7"/>
    <dgm:cxn modelId="{DE567F2B-F516-454C-BDA1-1917C12DE27C}" srcId="{BD184F49-EE85-4550-9349-D2B58DFC2B91}" destId="{CC53EA35-9A10-40E1-B57D-DBB3FF729B4B}" srcOrd="4" destOrd="0" parTransId="{7473E706-C130-4226-87F2-E2B69967DB80}" sibTransId="{CE7E6170-8FF8-4E65-ABDC-0DFB3C5EDA57}"/>
    <dgm:cxn modelId="{91966CF5-51FB-4740-B2A4-AE97CF04E40D}" type="presOf" srcId="{C7DF7031-BD8A-4EFA-A186-2C391430E07E}" destId="{9CBD29A1-1183-4E9A-8006-DADBF85CA9AD}" srcOrd="1" destOrd="0" presId="urn:microsoft.com/office/officeart/2005/8/layout/hList7"/>
    <dgm:cxn modelId="{89516861-F374-44CB-9078-2E3D59E7A7E3}" type="presOf" srcId="{C7DF7031-BD8A-4EFA-A186-2C391430E07E}" destId="{6DB3B922-F101-4255-B2B0-93E47C87FBB2}" srcOrd="0" destOrd="0" presId="urn:microsoft.com/office/officeart/2005/8/layout/hList7"/>
    <dgm:cxn modelId="{5C7E1B41-DF98-4C89-9224-269BC421A282}" type="presOf" srcId="{CC53EA35-9A10-40E1-B57D-DBB3FF729B4B}" destId="{C3048B00-35CD-4873-B908-B22AD6A3D0A7}" srcOrd="0" destOrd="0" presId="urn:microsoft.com/office/officeart/2005/8/layout/hList7"/>
    <dgm:cxn modelId="{2A0059B9-AE51-4C17-BFE6-F36331684912}" type="presOf" srcId="{C6F30142-6FD0-4D4A-8CAC-7402FE872883}" destId="{D99BC554-3C1D-4924-BAD0-9910EE6720BF}" srcOrd="1" destOrd="0" presId="urn:microsoft.com/office/officeart/2005/8/layout/hList7"/>
    <dgm:cxn modelId="{5859C7C2-0C54-4ABB-851A-433A783361A7}" srcId="{BD184F49-EE85-4550-9349-D2B58DFC2B91}" destId="{414B9204-E980-4E00-AFB2-E47DE6C2DCE9}" srcOrd="0" destOrd="0" parTransId="{159310F2-EC60-44F3-ADF8-BB4533355248}" sibTransId="{4AAF2C31-F7A8-4AEA-9C4D-A0DD12377344}"/>
    <dgm:cxn modelId="{CF719848-F3C2-4DF4-8038-A84496AC73B9}" type="presOf" srcId="{CC53EA35-9A10-40E1-B57D-DBB3FF729B4B}" destId="{4F930828-9981-45AE-A336-1FFD8DB9730A}" srcOrd="1" destOrd="0" presId="urn:microsoft.com/office/officeart/2005/8/layout/hList7"/>
    <dgm:cxn modelId="{C517568C-7D02-4466-B7FA-58029DC595BB}" type="presOf" srcId="{BD184F49-EE85-4550-9349-D2B58DFC2B91}" destId="{6F2D4DEF-43E4-4A55-A8EA-0364C1D87268}" srcOrd="0" destOrd="0" presId="urn:microsoft.com/office/officeart/2005/8/layout/hList7"/>
    <dgm:cxn modelId="{2AF83085-7487-496A-AA22-1B9E9B0FFEA0}" type="presParOf" srcId="{6F2D4DEF-43E4-4A55-A8EA-0364C1D87268}" destId="{F8158230-8F0E-4B14-A572-26FDE7E1A154}" srcOrd="0" destOrd="0" presId="urn:microsoft.com/office/officeart/2005/8/layout/hList7"/>
    <dgm:cxn modelId="{B84A7B0F-BAC0-43C3-9D05-A1E2E674B72D}" type="presParOf" srcId="{6F2D4DEF-43E4-4A55-A8EA-0364C1D87268}" destId="{80ACBB7D-E8DF-42E7-9787-782A371A4917}" srcOrd="1" destOrd="0" presId="urn:microsoft.com/office/officeart/2005/8/layout/hList7"/>
    <dgm:cxn modelId="{B4E55488-AD27-49A9-9E58-AE6632F2DABF}" type="presParOf" srcId="{80ACBB7D-E8DF-42E7-9787-782A371A4917}" destId="{6F45BDAB-C39E-42DC-BF8C-F6D75BD8318B}" srcOrd="0" destOrd="0" presId="urn:microsoft.com/office/officeart/2005/8/layout/hList7"/>
    <dgm:cxn modelId="{28FE622F-769E-4DA5-9564-A487AE34A206}" type="presParOf" srcId="{6F45BDAB-C39E-42DC-BF8C-F6D75BD8318B}" destId="{C70A22DA-C0EF-4641-ADDF-CF2DE72585A8}" srcOrd="0" destOrd="0" presId="urn:microsoft.com/office/officeart/2005/8/layout/hList7"/>
    <dgm:cxn modelId="{7845E015-4D8E-497D-9296-D1EF7B3288EA}" type="presParOf" srcId="{6F45BDAB-C39E-42DC-BF8C-F6D75BD8318B}" destId="{4B7BF68D-56AC-4BE4-BC17-F94187B1976C}" srcOrd="1" destOrd="0" presId="urn:microsoft.com/office/officeart/2005/8/layout/hList7"/>
    <dgm:cxn modelId="{1E604178-C364-4FFD-A946-7631656F69E9}" type="presParOf" srcId="{6F45BDAB-C39E-42DC-BF8C-F6D75BD8318B}" destId="{ECA621D4-0D2E-45E0-A4DE-63840887C590}" srcOrd="2" destOrd="0" presId="urn:microsoft.com/office/officeart/2005/8/layout/hList7"/>
    <dgm:cxn modelId="{8E84D0CD-9301-494B-9DD3-10C18460F92F}" type="presParOf" srcId="{6F45BDAB-C39E-42DC-BF8C-F6D75BD8318B}" destId="{28230659-BA2A-4029-BAB1-163192474501}" srcOrd="3" destOrd="0" presId="urn:microsoft.com/office/officeart/2005/8/layout/hList7"/>
    <dgm:cxn modelId="{B36B8B64-93A1-42C8-825A-B086DCE22336}" type="presParOf" srcId="{80ACBB7D-E8DF-42E7-9787-782A371A4917}" destId="{F3606AD4-AFEB-4093-A2A1-43D66DF5E5EA}" srcOrd="1" destOrd="0" presId="urn:microsoft.com/office/officeart/2005/8/layout/hList7"/>
    <dgm:cxn modelId="{5CFD976C-BD20-4623-AA1C-ED9D2B4C16A9}" type="presParOf" srcId="{80ACBB7D-E8DF-42E7-9787-782A371A4917}" destId="{5DA3A268-1E12-459E-89FA-BDB60F4D85D1}" srcOrd="2" destOrd="0" presId="urn:microsoft.com/office/officeart/2005/8/layout/hList7"/>
    <dgm:cxn modelId="{91675A7E-0EB9-4CCE-A287-F10321D707C3}" type="presParOf" srcId="{5DA3A268-1E12-459E-89FA-BDB60F4D85D1}" destId="{B1E0468A-CE1C-4C36-B406-33B45DB34CCE}" srcOrd="0" destOrd="0" presId="urn:microsoft.com/office/officeart/2005/8/layout/hList7"/>
    <dgm:cxn modelId="{14249337-A22C-4BD6-9C1E-4EAEBED49B81}" type="presParOf" srcId="{5DA3A268-1E12-459E-89FA-BDB60F4D85D1}" destId="{D99BC554-3C1D-4924-BAD0-9910EE6720BF}" srcOrd="1" destOrd="0" presId="urn:microsoft.com/office/officeart/2005/8/layout/hList7"/>
    <dgm:cxn modelId="{FA4B7A4E-1D35-4283-963C-2F4B056EFD35}" type="presParOf" srcId="{5DA3A268-1E12-459E-89FA-BDB60F4D85D1}" destId="{F6EB6D87-EF8A-4C2B-969E-098609E53EE4}" srcOrd="2" destOrd="0" presId="urn:microsoft.com/office/officeart/2005/8/layout/hList7"/>
    <dgm:cxn modelId="{01894DF6-21E5-46CE-A39E-DF43C8AD8CED}" type="presParOf" srcId="{5DA3A268-1E12-459E-89FA-BDB60F4D85D1}" destId="{D9653721-9A5F-43DE-BD8F-0D7647A74575}" srcOrd="3" destOrd="0" presId="urn:microsoft.com/office/officeart/2005/8/layout/hList7"/>
    <dgm:cxn modelId="{9FC54D46-62A9-4753-83C7-0E74251E822C}" type="presParOf" srcId="{80ACBB7D-E8DF-42E7-9787-782A371A4917}" destId="{201E8200-A4C3-47B1-ABFC-4E2B7D226653}" srcOrd="3" destOrd="0" presId="urn:microsoft.com/office/officeart/2005/8/layout/hList7"/>
    <dgm:cxn modelId="{68365503-23E3-4C03-AA28-ED6C51DF88CF}" type="presParOf" srcId="{80ACBB7D-E8DF-42E7-9787-782A371A4917}" destId="{6BFD70E9-55BC-4A46-B48B-AAEDFB5ED688}" srcOrd="4" destOrd="0" presId="urn:microsoft.com/office/officeart/2005/8/layout/hList7"/>
    <dgm:cxn modelId="{37A43847-D03E-4F32-80C5-49809C7D3A43}" type="presParOf" srcId="{6BFD70E9-55BC-4A46-B48B-AAEDFB5ED688}" destId="{D2298ECB-8B33-4216-B266-F57F73D60F6D}" srcOrd="0" destOrd="0" presId="urn:microsoft.com/office/officeart/2005/8/layout/hList7"/>
    <dgm:cxn modelId="{476C1611-4D1C-4494-AE86-3967BB1C5A72}" type="presParOf" srcId="{6BFD70E9-55BC-4A46-B48B-AAEDFB5ED688}" destId="{A7049139-605B-4DC7-9999-20CF945FE978}" srcOrd="1" destOrd="0" presId="urn:microsoft.com/office/officeart/2005/8/layout/hList7"/>
    <dgm:cxn modelId="{A3B8B77F-EC7B-4ED2-8E6E-AE6A55165287}" type="presParOf" srcId="{6BFD70E9-55BC-4A46-B48B-AAEDFB5ED688}" destId="{C02371EE-FD1B-4385-B499-D483117ADE82}" srcOrd="2" destOrd="0" presId="urn:microsoft.com/office/officeart/2005/8/layout/hList7"/>
    <dgm:cxn modelId="{C1B0CF48-38C1-41D7-9A63-7E2B700CE802}" type="presParOf" srcId="{6BFD70E9-55BC-4A46-B48B-AAEDFB5ED688}" destId="{38ABE68B-75BA-4CF9-A866-1832C640E97E}" srcOrd="3" destOrd="0" presId="urn:microsoft.com/office/officeart/2005/8/layout/hList7"/>
    <dgm:cxn modelId="{35A5D55E-AFAB-4855-975F-CBBBE266DA4E}" type="presParOf" srcId="{80ACBB7D-E8DF-42E7-9787-782A371A4917}" destId="{522C255D-73B9-42DD-9D45-5E43CB8D9FD4}" srcOrd="5" destOrd="0" presId="urn:microsoft.com/office/officeart/2005/8/layout/hList7"/>
    <dgm:cxn modelId="{7BD4944D-7063-40FB-AF28-205C0DDDA17E}" type="presParOf" srcId="{80ACBB7D-E8DF-42E7-9787-782A371A4917}" destId="{B34A5E23-D83F-438F-8324-85F28E297F96}" srcOrd="6" destOrd="0" presId="urn:microsoft.com/office/officeart/2005/8/layout/hList7"/>
    <dgm:cxn modelId="{B3E14240-6140-4AC6-980D-6D75F3081C86}" type="presParOf" srcId="{B34A5E23-D83F-438F-8324-85F28E297F96}" destId="{6DB3B922-F101-4255-B2B0-93E47C87FBB2}" srcOrd="0" destOrd="0" presId="urn:microsoft.com/office/officeart/2005/8/layout/hList7"/>
    <dgm:cxn modelId="{4E71A8C5-0F18-4EC4-AA73-D1BD12655BE4}" type="presParOf" srcId="{B34A5E23-D83F-438F-8324-85F28E297F96}" destId="{9CBD29A1-1183-4E9A-8006-DADBF85CA9AD}" srcOrd="1" destOrd="0" presId="urn:microsoft.com/office/officeart/2005/8/layout/hList7"/>
    <dgm:cxn modelId="{43A5F118-2958-41EB-B0EA-82BCE8B240D0}" type="presParOf" srcId="{B34A5E23-D83F-438F-8324-85F28E297F96}" destId="{601E9623-D1DA-47AE-9A15-8D533420463A}" srcOrd="2" destOrd="0" presId="urn:microsoft.com/office/officeart/2005/8/layout/hList7"/>
    <dgm:cxn modelId="{23B2B216-F3C0-47F5-8CA0-3B2A1261E2EB}" type="presParOf" srcId="{B34A5E23-D83F-438F-8324-85F28E297F96}" destId="{F26B04F5-4CB8-49F6-A1FF-86AADC47D124}" srcOrd="3" destOrd="0" presId="urn:microsoft.com/office/officeart/2005/8/layout/hList7"/>
    <dgm:cxn modelId="{8BCD39B9-0D04-4205-81F4-B38ACC58E7FA}" type="presParOf" srcId="{80ACBB7D-E8DF-42E7-9787-782A371A4917}" destId="{3F27B022-E73E-44B4-B436-263B436BEC1B}" srcOrd="7" destOrd="0" presId="urn:microsoft.com/office/officeart/2005/8/layout/hList7"/>
    <dgm:cxn modelId="{1720F612-2438-4E17-AF13-9A661D8FECB7}" type="presParOf" srcId="{80ACBB7D-E8DF-42E7-9787-782A371A4917}" destId="{19EF5409-C098-4F0B-B415-43B637158AAD}" srcOrd="8" destOrd="0" presId="urn:microsoft.com/office/officeart/2005/8/layout/hList7"/>
    <dgm:cxn modelId="{AF2D5080-8C7D-44AF-8F3B-0949A0FD136C}" type="presParOf" srcId="{19EF5409-C098-4F0B-B415-43B637158AAD}" destId="{C3048B00-35CD-4873-B908-B22AD6A3D0A7}" srcOrd="0" destOrd="0" presId="urn:microsoft.com/office/officeart/2005/8/layout/hList7"/>
    <dgm:cxn modelId="{A653B479-4192-4C00-8686-D9F2D738AE1A}" type="presParOf" srcId="{19EF5409-C098-4F0B-B415-43B637158AAD}" destId="{4F930828-9981-45AE-A336-1FFD8DB9730A}" srcOrd="1" destOrd="0" presId="urn:microsoft.com/office/officeart/2005/8/layout/hList7"/>
    <dgm:cxn modelId="{B911C1D4-9D9F-4496-B224-8CD44903355F}" type="presParOf" srcId="{19EF5409-C098-4F0B-B415-43B637158AAD}" destId="{6F036534-4B60-4BBF-A23F-8DB6C5E378FB}" srcOrd="2" destOrd="0" presId="urn:microsoft.com/office/officeart/2005/8/layout/hList7"/>
    <dgm:cxn modelId="{362DC107-D448-4EB0-A8B5-43FA34D45F7A}" type="presParOf" srcId="{19EF5409-C098-4F0B-B415-43B637158AAD}" destId="{CC397926-D522-4218-8344-C3FC25EBBA0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22DA-C0EF-4641-ADDF-CF2DE72585A8}">
      <dsp:nvSpPr>
        <dsp:cNvPr id="0" name=""/>
        <dsp:cNvSpPr/>
      </dsp:nvSpPr>
      <dsp:spPr>
        <a:xfrm>
          <a:off x="0" y="0"/>
          <a:ext cx="2071687" cy="4636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preparation </a:t>
          </a:r>
          <a:endParaRPr lang="en-US" sz="22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Analyzing and factoring data</a:t>
          </a:r>
          <a:endParaRPr lang="en-US" sz="1800" kern="1200" dirty="0"/>
        </a:p>
      </dsp:txBody>
      <dsp:txXfrm>
        <a:off x="0" y="1854609"/>
        <a:ext cx="2071687" cy="1854609"/>
      </dsp:txXfrm>
    </dsp:sp>
    <dsp:sp modelId="{28230659-BA2A-4029-BAB1-163192474501}">
      <dsp:nvSpPr>
        <dsp:cNvPr id="0" name=""/>
        <dsp:cNvSpPr/>
      </dsp:nvSpPr>
      <dsp:spPr>
        <a:xfrm>
          <a:off x="250800" y="147603"/>
          <a:ext cx="1543962" cy="1543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E0468A-CE1C-4C36-B406-33B45DB34CCE}">
      <dsp:nvSpPr>
        <dsp:cNvPr id="0" name=""/>
        <dsp:cNvSpPr/>
      </dsp:nvSpPr>
      <dsp:spPr>
        <a:xfrm>
          <a:off x="2133838" y="0"/>
          <a:ext cx="2071687" cy="46365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Algorithms</a:t>
          </a:r>
          <a:endParaRPr lang="en-US" sz="22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Ability to solve</a:t>
          </a:r>
          <a:endParaRPr lang="en-US" sz="1800" kern="1200" dirty="0"/>
        </a:p>
      </dsp:txBody>
      <dsp:txXfrm>
        <a:off x="2133838" y="1854609"/>
        <a:ext cx="2071687" cy="1854609"/>
      </dsp:txXfrm>
    </dsp:sp>
    <dsp:sp modelId="{D9653721-9A5F-43DE-BD8F-0D7647A74575}">
      <dsp:nvSpPr>
        <dsp:cNvPr id="0" name=""/>
        <dsp:cNvSpPr/>
      </dsp:nvSpPr>
      <dsp:spPr>
        <a:xfrm>
          <a:off x="2397700" y="147603"/>
          <a:ext cx="1543962" cy="154396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298ECB-8B33-4216-B266-F57F73D60F6D}">
      <dsp:nvSpPr>
        <dsp:cNvPr id="0" name=""/>
        <dsp:cNvSpPr/>
      </dsp:nvSpPr>
      <dsp:spPr>
        <a:xfrm>
          <a:off x="4267676" y="0"/>
          <a:ext cx="2071687" cy="4636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Automation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Automate whatever you can</a:t>
          </a:r>
          <a:endParaRPr lang="en-US" sz="19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4267676" y="1854609"/>
        <a:ext cx="2071687" cy="1854609"/>
      </dsp:txXfrm>
    </dsp:sp>
    <dsp:sp modelId="{38ABE68B-75BA-4CF9-A866-1832C640E97E}">
      <dsp:nvSpPr>
        <dsp:cNvPr id="0" name=""/>
        <dsp:cNvSpPr/>
      </dsp:nvSpPr>
      <dsp:spPr>
        <a:xfrm>
          <a:off x="4531538" y="147603"/>
          <a:ext cx="1543962" cy="154396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B3B922-F101-4255-B2B0-93E47C87FBB2}">
      <dsp:nvSpPr>
        <dsp:cNvPr id="0" name=""/>
        <dsp:cNvSpPr/>
      </dsp:nvSpPr>
      <dsp:spPr>
        <a:xfrm>
          <a:off x="6401514" y="0"/>
          <a:ext cx="2071687" cy="46365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Scalability.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 dirty="0" smtClean="0"/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Ability to grow</a:t>
          </a:r>
          <a:endParaRPr lang="en-US" sz="1800" b="0" kern="1200" dirty="0"/>
        </a:p>
      </dsp:txBody>
      <dsp:txXfrm>
        <a:off x="6401514" y="1854609"/>
        <a:ext cx="2071687" cy="1854609"/>
      </dsp:txXfrm>
    </dsp:sp>
    <dsp:sp modelId="{F26B04F5-4CB8-49F6-A1FF-86AADC47D124}">
      <dsp:nvSpPr>
        <dsp:cNvPr id="0" name=""/>
        <dsp:cNvSpPr/>
      </dsp:nvSpPr>
      <dsp:spPr>
        <a:xfrm>
          <a:off x="6665376" y="147603"/>
          <a:ext cx="1543962" cy="154396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048B00-35CD-4873-B908-B22AD6A3D0A7}">
      <dsp:nvSpPr>
        <dsp:cNvPr id="0" name=""/>
        <dsp:cNvSpPr/>
      </dsp:nvSpPr>
      <dsp:spPr>
        <a:xfrm>
          <a:off x="8535352" y="0"/>
          <a:ext cx="2071687" cy="46365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Ensemble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Combining to improve accuracy</a:t>
          </a:r>
          <a:endParaRPr lang="en-US" sz="1800" b="0" kern="1200" dirty="0"/>
        </a:p>
      </dsp:txBody>
      <dsp:txXfrm>
        <a:off x="8535352" y="1854609"/>
        <a:ext cx="2071687" cy="1854609"/>
      </dsp:txXfrm>
    </dsp:sp>
    <dsp:sp modelId="{CC397926-D522-4218-8344-C3FC25EBBA03}">
      <dsp:nvSpPr>
        <dsp:cNvPr id="0" name=""/>
        <dsp:cNvSpPr/>
      </dsp:nvSpPr>
      <dsp:spPr>
        <a:xfrm>
          <a:off x="8786153" y="147603"/>
          <a:ext cx="1543962" cy="1543962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158230-8F0E-4B14-A572-26FDE7E1A154}">
      <dsp:nvSpPr>
        <dsp:cNvPr id="0" name=""/>
        <dsp:cNvSpPr/>
      </dsp:nvSpPr>
      <dsp:spPr>
        <a:xfrm>
          <a:off x="424281" y="3709219"/>
          <a:ext cx="9758476" cy="695478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6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2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5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4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5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98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7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1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2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A6C7C52-5AE7-46DC-9B95-1203CAB63C4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60" r:id="rId1"/>
    <p:sldLayoutId id="2147485961" r:id="rId2"/>
    <p:sldLayoutId id="2147485962" r:id="rId3"/>
    <p:sldLayoutId id="2147485963" r:id="rId4"/>
    <p:sldLayoutId id="2147485964" r:id="rId5"/>
    <p:sldLayoutId id="2147485965" r:id="rId6"/>
    <p:sldLayoutId id="2147485966" r:id="rId7"/>
    <p:sldLayoutId id="2147485967" r:id="rId8"/>
    <p:sldLayoutId id="2147485968" r:id="rId9"/>
    <p:sldLayoutId id="2147485969" r:id="rId10"/>
    <p:sldLayoutId id="2147485970" r:id="rId11"/>
    <p:sldLayoutId id="2147485971" r:id="rId12"/>
  </p:sldLayoutIdLst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9909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Stock Market Sentiment Analysis and Price Prediction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66" y="4428310"/>
            <a:ext cx="2660126" cy="2214154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/>
              <a:t>Presented by </a:t>
            </a:r>
          </a:p>
          <a:p>
            <a:pPr algn="r"/>
            <a:r>
              <a:rPr lang="en-US" sz="1600" dirty="0" smtClean="0"/>
              <a:t>Anmol Shukla</a:t>
            </a:r>
          </a:p>
          <a:p>
            <a:pPr algn="r"/>
            <a:r>
              <a:rPr lang="en-US" sz="1600" dirty="0" smtClean="0"/>
              <a:t>Pranav Jain</a:t>
            </a:r>
          </a:p>
          <a:p>
            <a:pPr algn="r"/>
            <a:r>
              <a:rPr lang="en-US" sz="1600" dirty="0" err="1" smtClean="0"/>
              <a:t>Shivam</a:t>
            </a:r>
            <a:r>
              <a:rPr lang="en-US" sz="1600" dirty="0" smtClean="0"/>
              <a:t> Gupta</a:t>
            </a:r>
          </a:p>
          <a:p>
            <a:pPr algn="r"/>
            <a:r>
              <a:rPr lang="en-US" sz="1600" dirty="0" err="1" smtClean="0"/>
              <a:t>Yash</a:t>
            </a:r>
            <a:r>
              <a:rPr lang="en-US" sz="1600" dirty="0" smtClean="0"/>
              <a:t> </a:t>
            </a:r>
            <a:r>
              <a:rPr lang="en-US" sz="1600" dirty="0" err="1" smtClean="0"/>
              <a:t>Tripathi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813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What are </a:t>
            </a:r>
            <a:r>
              <a:rPr lang="en-US" sz="5400" dirty="0" smtClean="0">
                <a:ln w="0"/>
                <a:solidFill>
                  <a:schemeClr val="accent2"/>
                </a:solidFill>
              </a:rPr>
              <a:t>Sentiments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36023" y="1449977"/>
            <a:ext cx="10607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</a:t>
            </a:r>
            <a:r>
              <a:rPr lang="en-US" sz="2800" b="1" dirty="0"/>
              <a:t>is the process of determining whether a piece of writing is positive, negative or neutral</a:t>
            </a:r>
            <a:r>
              <a:rPr lang="en-US" sz="2800" b="1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is </a:t>
            </a:r>
            <a:r>
              <a:rPr lang="en-US" sz="2800" b="1" dirty="0"/>
              <a:t>also known as opinion </a:t>
            </a:r>
            <a:r>
              <a:rPr lang="en-US" sz="2800" b="1" dirty="0" smtClean="0"/>
              <a:t>mining.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is an important part of DATA MINING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Basically, it is deriving </a:t>
            </a:r>
            <a:r>
              <a:rPr lang="en-US" sz="2800" b="1" dirty="0"/>
              <a:t>the opinion or attitude of a </a:t>
            </a:r>
            <a:r>
              <a:rPr lang="en-US" sz="2800" b="1" dirty="0" smtClean="0"/>
              <a:t>speaker.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Tells </a:t>
            </a:r>
            <a:r>
              <a:rPr lang="en-US" sz="2800" b="1" dirty="0"/>
              <a:t>how people feel about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1931701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What is </a:t>
            </a:r>
            <a:r>
              <a:rPr lang="en-US" sz="5400" dirty="0" smtClean="0">
                <a:ln w="0"/>
                <a:solidFill>
                  <a:schemeClr val="accent2"/>
                </a:solidFill>
              </a:rPr>
              <a:t>Sentiment Analysis</a:t>
            </a:r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36023" y="1449977"/>
            <a:ext cx="10607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</a:t>
            </a:r>
            <a:r>
              <a:rPr lang="en-US" sz="2800" b="1" dirty="0"/>
              <a:t>is the process of determining whether a piece of writing is positive, negative or neutral</a:t>
            </a:r>
            <a:r>
              <a:rPr lang="en-US" sz="2800" b="1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is </a:t>
            </a:r>
            <a:r>
              <a:rPr lang="en-US" sz="2800" b="1" dirty="0"/>
              <a:t>also known as opinion </a:t>
            </a:r>
            <a:r>
              <a:rPr lang="en-US" sz="2800" b="1" dirty="0" smtClean="0"/>
              <a:t>mining.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is an important part of DATA MINING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Basically, it is deriving </a:t>
            </a:r>
            <a:r>
              <a:rPr lang="en-US" sz="2800" b="1" dirty="0"/>
              <a:t>the opinion or attitude of a </a:t>
            </a:r>
            <a:r>
              <a:rPr lang="en-US" sz="2800" b="1" dirty="0" smtClean="0"/>
              <a:t>speaker.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Tells </a:t>
            </a:r>
            <a:r>
              <a:rPr lang="en-US" sz="2800" b="1" dirty="0"/>
              <a:t>how people feel about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54546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What is </a:t>
            </a:r>
            <a:r>
              <a:rPr lang="en-US" sz="5400" dirty="0" smtClean="0">
                <a:ln w="0"/>
                <a:solidFill>
                  <a:schemeClr val="accent2"/>
                </a:solidFill>
              </a:rPr>
              <a:t>Machine Learning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836023" y="1449977"/>
            <a:ext cx="1060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prstClr val="black"/>
                </a:solidFill>
              </a:rPr>
              <a:t>&lt;Dummy&gt;</a:t>
            </a:r>
          </a:p>
        </p:txBody>
      </p:sp>
    </p:spTree>
    <p:extLst>
      <p:ext uri="{BB962C8B-B14F-4D97-AF65-F5344CB8AC3E}">
        <p14:creationId xmlns:p14="http://schemas.microsoft.com/office/powerpoint/2010/main" val="2511325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What </a:t>
            </a:r>
            <a:r>
              <a:rPr lang="en-US" sz="5400" smtClean="0"/>
              <a:t>is </a:t>
            </a:r>
            <a:r>
              <a:rPr lang="en-US" sz="5400" smtClean="0">
                <a:ln w="0"/>
                <a:solidFill>
                  <a:schemeClr val="accent2"/>
                </a:solidFill>
              </a:rPr>
              <a:t>Deep</a:t>
            </a:r>
            <a:r>
              <a:rPr lang="en-US" sz="5400" smtClean="0">
                <a:ln w="0"/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ln w="0"/>
                <a:solidFill>
                  <a:schemeClr val="accent2"/>
                </a:solidFill>
              </a:rPr>
              <a:t>Learning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836023" y="1449977"/>
            <a:ext cx="1060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prstClr val="black"/>
                </a:solidFill>
              </a:rPr>
              <a:t>&lt;Dummy&gt;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04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023" y="195943"/>
            <a:ext cx="10607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prstClr val="black"/>
                </a:solidFill>
              </a:rPr>
              <a:t>What's </a:t>
            </a:r>
            <a:r>
              <a:rPr lang="en-US" sz="5400" dirty="0" smtClean="0">
                <a:solidFill>
                  <a:schemeClr val="accent2"/>
                </a:solidFill>
              </a:rPr>
              <a:t>required</a:t>
            </a:r>
            <a:r>
              <a:rPr lang="en-US" sz="5400" dirty="0" smtClean="0">
                <a:solidFill>
                  <a:prstClr val="black"/>
                </a:solidFill>
              </a:rPr>
              <a:t> to </a:t>
            </a:r>
            <a:r>
              <a:rPr lang="en-US" sz="5400" dirty="0">
                <a:solidFill>
                  <a:prstClr val="black"/>
                </a:solidFill>
              </a:rPr>
              <a:t>create </a:t>
            </a:r>
            <a:r>
              <a:rPr lang="en-US" sz="5400" dirty="0">
                <a:solidFill>
                  <a:schemeClr val="accent2"/>
                </a:solidFill>
              </a:rPr>
              <a:t>good</a:t>
            </a:r>
            <a:r>
              <a:rPr lang="en-US" sz="5400" dirty="0">
                <a:solidFill>
                  <a:prstClr val="black"/>
                </a:solidFill>
              </a:rPr>
              <a:t> </a:t>
            </a:r>
            <a:r>
              <a:rPr lang="en-US" sz="5400" dirty="0">
                <a:solidFill>
                  <a:schemeClr val="accent2"/>
                </a:solidFill>
              </a:rPr>
              <a:t>machine learning </a:t>
            </a:r>
            <a:r>
              <a:rPr lang="en-US" sz="5400" dirty="0" smtClean="0">
                <a:solidFill>
                  <a:schemeClr val="accent2"/>
                </a:solidFill>
              </a:rPr>
              <a:t>systems</a:t>
            </a:r>
            <a:r>
              <a:rPr lang="en-US" sz="5400" dirty="0" smtClean="0">
                <a:solidFill>
                  <a:prstClr val="black"/>
                </a:solidFill>
              </a:rPr>
              <a:t>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0960734"/>
              </p:ext>
            </p:extLst>
          </p:nvPr>
        </p:nvGraphicFramePr>
        <p:xfrm>
          <a:off x="836023" y="1950269"/>
          <a:ext cx="10607040" cy="463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007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804" y="2979468"/>
            <a:ext cx="9692640" cy="142892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116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2624" y="300352"/>
            <a:ext cx="85523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2"/>
                </a:solidFill>
              </a:rPr>
              <a:t>Features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624" y="1223682"/>
            <a:ext cx="85523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Solidarity taken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Can be tested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Can be used as a web service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2021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27" y="2442752"/>
            <a:ext cx="4382521" cy="2000993"/>
          </a:xfrm>
        </p:spPr>
        <p:txBody>
          <a:bodyPr/>
          <a:lstStyle/>
          <a:p>
            <a:r>
              <a:rPr lang="en-US" sz="5400" dirty="0" smtClean="0"/>
              <a:t>The Team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82126" y="1955852"/>
            <a:ext cx="4880300" cy="297479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Anmol Shukla</a:t>
            </a:r>
            <a:r>
              <a:rPr lang="en-US" sz="2000" dirty="0" smtClean="0"/>
              <a:t> ( Data Mining )</a:t>
            </a:r>
          </a:p>
          <a:p>
            <a:endParaRPr lang="en-US" sz="2000" dirty="0" smtClean="0"/>
          </a:p>
          <a:p>
            <a:r>
              <a:rPr lang="en-US" sz="2000" b="1" dirty="0" smtClean="0"/>
              <a:t>Pranav Jain</a:t>
            </a:r>
            <a:r>
              <a:rPr lang="en-US" sz="2000" dirty="0" smtClean="0"/>
              <a:t> ( Sentiment Analysis )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Shivam</a:t>
            </a:r>
            <a:r>
              <a:rPr lang="en-US" sz="2000" b="1" dirty="0" smtClean="0"/>
              <a:t> Gupta</a:t>
            </a:r>
            <a:r>
              <a:rPr lang="en-US" sz="2000" dirty="0" smtClean="0"/>
              <a:t> ( Front End Designer )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Yash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Tripathi</a:t>
            </a:r>
            <a:r>
              <a:rPr lang="en-US" sz="2000" dirty="0" smtClean="0"/>
              <a:t> ( Machine Learning 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1026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061" y="2235055"/>
            <a:ext cx="9418320" cy="2141002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 Stocks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22215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3" y="315575"/>
            <a:ext cx="106070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cap="none" spc="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tocks</a:t>
            </a:r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3" y="1691546"/>
            <a:ext cx="5264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Value depends on firm’s solidarity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Prices change in split seconds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Past statistics matter	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High risks high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17474" y="1691546"/>
            <a:ext cx="5342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People’s faith translates to better 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Market trends change from time to </a:t>
            </a:r>
            <a:r>
              <a:rPr lang="en-US" sz="2400" b="1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Trends can be drawn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Having the right stocks at the right time can be highly profitable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22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</a:t>
            </a:r>
            <a:r>
              <a:rPr lang="en-US" sz="5400" dirty="0" smtClean="0">
                <a:ln w="0"/>
                <a:solidFill>
                  <a:schemeClr val="accent2"/>
                </a:solidFill>
              </a:rPr>
              <a:t>Goal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3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319" y="1803981"/>
            <a:ext cx="9418320" cy="2911711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ANALYTICS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425" y="5238206"/>
            <a:ext cx="4572108" cy="576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7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Data</a:t>
            </a:r>
            <a:r>
              <a:rPr lang="en-US" sz="5400" dirty="0" smtClean="0"/>
              <a:t> vs </a:t>
            </a:r>
            <a:r>
              <a:rPr lang="en-US" sz="5400" dirty="0" smtClean="0">
                <a:solidFill>
                  <a:schemeClr val="accent2"/>
                </a:solidFill>
              </a:rPr>
              <a:t>Information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023" y="1326838"/>
            <a:ext cx="106070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It is the process of determining whether a piece of writing is positive, negative or neutral.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It is also known as opinion mining.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It is an important part of DATA MINING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Basically, it is deriving the opinion or attitude of a speaker.</a:t>
            </a:r>
          </a:p>
          <a:p>
            <a:pPr lvl="0"/>
            <a:endParaRPr lang="en-US" sz="2800" b="1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Tells how people feel about a particular topic.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2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What is </a:t>
            </a:r>
            <a:r>
              <a:rPr lang="en-US" sz="5400" dirty="0" smtClean="0">
                <a:ln w="0"/>
                <a:solidFill>
                  <a:schemeClr val="accent2"/>
                </a:solidFill>
              </a:rPr>
              <a:t>Data Mining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836023" y="1449977"/>
            <a:ext cx="10607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It is the process of determining whether a piece of writing is positive, negative or neutral.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It is also known as opinion mining.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It is an important part of DATA MINING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Basically, it is deriving the opinion or attitude of a speaker.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Tells how people feel about a particular topic.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555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374</TotalTime>
  <Words>407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Candara</vt:lpstr>
      <vt:lpstr>Parcel</vt:lpstr>
      <vt:lpstr>Stock Market Sentiment Analysis and Price Prediction</vt:lpstr>
      <vt:lpstr>PowerPoint Presentation</vt:lpstr>
      <vt:lpstr>The Team</vt:lpstr>
      <vt:lpstr> Stocks</vt:lpstr>
      <vt:lpstr>PowerPoint Presentation</vt:lpstr>
      <vt:lpstr>PowerPoint Presentation</vt:lpstr>
      <vt:lpstr>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Analysis and Price Prediction</dc:title>
  <dc:creator>y4sh</dc:creator>
  <cp:lastModifiedBy>Yash Tripathi</cp:lastModifiedBy>
  <cp:revision>52</cp:revision>
  <dcterms:created xsi:type="dcterms:W3CDTF">2018-02-28T12:54:50Z</dcterms:created>
  <dcterms:modified xsi:type="dcterms:W3CDTF">2018-03-16T18:46:27Z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