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59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640B8F-31A7-48EF-AC91-86608775DB30}">
          <p14:sldIdLst>
            <p14:sldId id="256"/>
            <p14:sldId id="257"/>
            <p14:sldId id="258"/>
          </p14:sldIdLst>
        </p14:section>
        <p14:section name="Stocks" id="{C3C41B14-D1AE-4648-A098-4ABD43D02554}">
          <p14:sldIdLst>
            <p14:sldId id="264"/>
            <p14:sldId id="263"/>
            <p14:sldId id="262"/>
          </p14:sldIdLst>
        </p14:section>
        <p14:section name="Core" id="{E4884D7A-C2F1-4EDA-BC26-A74D3CF929B5}">
          <p14:sldIdLst>
            <p14:sldId id="265"/>
            <p14:sldId id="259"/>
            <p14:sldId id="260"/>
            <p14:sldId id="261"/>
          </p14:sldIdLst>
        </p14:section>
        <p14:section name="Outro" id="{51CEB877-25CF-4EE5-85B6-F85AA4593AD0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6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2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5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4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5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98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7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41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2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A6C7C52-5AE7-46DC-9B95-1203CAB63C4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0D085D-0692-4BFA-A0A0-9D6FBDC5A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  <p:sldLayoutId id="2147485971" r:id="rId12"/>
  </p:sldLayoutIdLst>
  <mc:AlternateContent xmlns:mc="http://schemas.openxmlformats.org/markup-compatibility/2006">
    <mc:Choice xmlns:p15="http://schemas.microsoft.com/office/powerpoint/2012/main" Requires="p15">
      <p:transition>
        <p15:prstTrans prst="pageCurlDouble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9909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Stock Market Sentiment Analysis and Price Prediction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0066" y="4428310"/>
            <a:ext cx="2660126" cy="2214154"/>
          </a:xfrm>
        </p:spPr>
        <p:txBody>
          <a:bodyPr>
            <a:noAutofit/>
          </a:bodyPr>
          <a:lstStyle/>
          <a:p>
            <a:pPr algn="r"/>
            <a:r>
              <a:rPr lang="en-US" sz="2000" b="1" dirty="0" smtClean="0"/>
              <a:t>Presented </a:t>
            </a:r>
            <a:r>
              <a:rPr lang="en-US" sz="2000" b="1" dirty="0" smtClean="0"/>
              <a:t>by </a:t>
            </a:r>
          </a:p>
          <a:p>
            <a:pPr algn="r"/>
            <a:r>
              <a:rPr lang="en-US" sz="1600" dirty="0" smtClean="0"/>
              <a:t>Anmol </a:t>
            </a:r>
            <a:r>
              <a:rPr lang="en-US" sz="1600" dirty="0" smtClean="0"/>
              <a:t>Shukla</a:t>
            </a:r>
          </a:p>
          <a:p>
            <a:pPr algn="r"/>
            <a:r>
              <a:rPr lang="en-US" sz="1600" dirty="0" smtClean="0"/>
              <a:t>Pranav </a:t>
            </a:r>
            <a:r>
              <a:rPr lang="en-US" sz="1600" dirty="0" smtClean="0"/>
              <a:t>Jain</a:t>
            </a:r>
          </a:p>
          <a:p>
            <a:pPr algn="r"/>
            <a:r>
              <a:rPr lang="en-US" sz="1600" dirty="0" err="1" smtClean="0"/>
              <a:t>Shivam</a:t>
            </a:r>
            <a:r>
              <a:rPr lang="en-US" sz="1600" dirty="0" smtClean="0"/>
              <a:t> </a:t>
            </a:r>
            <a:r>
              <a:rPr lang="en-US" sz="1600" dirty="0" smtClean="0"/>
              <a:t>Gupta</a:t>
            </a:r>
          </a:p>
          <a:p>
            <a:pPr algn="r"/>
            <a:r>
              <a:rPr lang="en-US" sz="1600" dirty="0" err="1" smtClean="0"/>
              <a:t>Yash</a:t>
            </a:r>
            <a:r>
              <a:rPr lang="en-US" sz="1600" dirty="0" smtClean="0"/>
              <a:t> </a:t>
            </a:r>
            <a:r>
              <a:rPr lang="en-US" sz="1600" dirty="0" err="1" smtClean="0"/>
              <a:t>Tripathi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813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What is </a:t>
            </a:r>
            <a:r>
              <a:rPr lang="en-US" sz="5400" b="1" dirty="0" smtClean="0">
                <a:ln w="0"/>
                <a:solidFill>
                  <a:schemeClr val="accent1"/>
                </a:solidFill>
              </a:rPr>
              <a:t>Data Mining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dirty="0" smtClean="0"/>
              <a:t>?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6023" y="1449977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51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804" y="2979468"/>
            <a:ext cx="9692640" cy="142892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116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1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92624" y="300352"/>
            <a:ext cx="85523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</a:rPr>
              <a:t>Features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624" y="1223682"/>
            <a:ext cx="8552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Solidarity </a:t>
            </a:r>
            <a:r>
              <a:rPr lang="en-US" sz="3200" dirty="0" smtClean="0"/>
              <a:t>taken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 be tested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Can be used as a web service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20218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27" y="2442752"/>
            <a:ext cx="4382521" cy="2000993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smtClean="0"/>
              <a:t>Team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82126" y="1955852"/>
            <a:ext cx="4880300" cy="297479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Anmol Shukla</a:t>
            </a:r>
            <a:r>
              <a:rPr lang="en-US" sz="2000" dirty="0" smtClean="0"/>
              <a:t> ( Data Mining )</a:t>
            </a:r>
          </a:p>
          <a:p>
            <a:endParaRPr lang="en-US" sz="2000" dirty="0" smtClean="0"/>
          </a:p>
          <a:p>
            <a:r>
              <a:rPr lang="en-US" sz="2000" b="1" dirty="0" smtClean="0"/>
              <a:t>Pranav Jain</a:t>
            </a:r>
            <a:r>
              <a:rPr lang="en-US" sz="2000" dirty="0" smtClean="0"/>
              <a:t> ( Sentiment Analysis )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Shivam</a:t>
            </a:r>
            <a:r>
              <a:rPr lang="en-US" sz="2000" b="1" dirty="0" smtClean="0"/>
              <a:t> Gupta</a:t>
            </a:r>
            <a:r>
              <a:rPr lang="en-US" sz="2000" dirty="0" smtClean="0"/>
              <a:t> ( Front End Designer )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Yash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Tripathi</a:t>
            </a:r>
            <a:r>
              <a:rPr lang="en-US" sz="2000" dirty="0" smtClean="0"/>
              <a:t> ( Machine Learning 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1026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061" y="2235055"/>
            <a:ext cx="9418320" cy="2141002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 Stocks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22215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3" y="315575"/>
            <a:ext cx="106070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en-US" sz="5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en-US" sz="54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</a:t>
            </a:r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tocks 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3" y="1691546"/>
            <a:ext cx="52643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What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?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Value depends on firm’s solidarity 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Prices change in split seconds</a:t>
            </a:r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Past statistics matter	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High risks high returns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17474" y="1691546"/>
            <a:ext cx="534270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Why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People’s faith translates to better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Market trends change from time to </a:t>
            </a:r>
            <a:r>
              <a:rPr lang="en-US" sz="2400" b="1" dirty="0" smtClean="0"/>
              <a:t>time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Trends can be drawn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Having the right stocks at the right time can be highly profitable</a:t>
            </a:r>
            <a:endParaRPr lang="en-US" sz="2400" b="1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922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Our </a:t>
            </a:r>
            <a:r>
              <a:rPr lang="en-US" sz="5400" b="1" dirty="0" smtClean="0">
                <a:ln w="0"/>
                <a:solidFill>
                  <a:schemeClr val="accent1"/>
                </a:solidFill>
              </a:rPr>
              <a:t>Goal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06437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319" y="1803981"/>
            <a:ext cx="9418320" cy="2911711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The Core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4697" y="5016138"/>
            <a:ext cx="4572108" cy="5763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71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What is </a:t>
            </a:r>
            <a:r>
              <a:rPr lang="en-US" sz="5400" b="1" dirty="0" smtClean="0">
                <a:ln w="0"/>
                <a:solidFill>
                  <a:schemeClr val="accent1"/>
                </a:solidFill>
              </a:rPr>
              <a:t>Sentiment Analysis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dirty="0" smtClean="0"/>
              <a:t>?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6023" y="1449977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687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6023" y="195943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What is </a:t>
            </a:r>
            <a:r>
              <a:rPr lang="en-US" sz="5400" b="1" dirty="0" smtClean="0">
                <a:ln w="0"/>
                <a:solidFill>
                  <a:schemeClr val="accent1"/>
                </a:solidFill>
              </a:rPr>
              <a:t>Machine Learning </a:t>
            </a:r>
            <a:r>
              <a:rPr lang="en-US" sz="5400" b="1" dirty="0" smtClean="0"/>
              <a:t>?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6023" y="1449977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07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328</TotalTime>
  <Words>143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Candara</vt:lpstr>
      <vt:lpstr>Parcel</vt:lpstr>
      <vt:lpstr>Stock Market Sentiment Analysis and Price Prediction</vt:lpstr>
      <vt:lpstr>PowerPoint Presentation</vt:lpstr>
      <vt:lpstr>The Team</vt:lpstr>
      <vt:lpstr> Stocks</vt:lpstr>
      <vt:lpstr>PowerPoint Presentation</vt:lpstr>
      <vt:lpstr>PowerPoint Presentation</vt:lpstr>
      <vt:lpstr>The Core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Analysis and Price Prediction</dc:title>
  <dc:creator>y4sh</dc:creator>
  <cp:lastModifiedBy>y4sh</cp:lastModifiedBy>
  <cp:revision>42</cp:revision>
  <dcterms:created xsi:type="dcterms:W3CDTF">2018-02-28T12:54:50Z</dcterms:created>
  <dcterms:modified xsi:type="dcterms:W3CDTF">2018-02-28T18:23:49Z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