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fsdfsdfdsfds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fsdfsdfdsfds</dc:title>
  <dc:creator/>
  <cp:lastModifiedBy>admin</cp:lastModifiedBy>
  <cp:revision>1</cp:revision>
  <dcterms:created xsi:type="dcterms:W3CDTF">2022-05-19T01:13:37Z</dcterms:created>
  <dcterms:modified xsi:type="dcterms:W3CDTF">2022-05-19T01:13:38Z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65516DA3F59849C28121B1242B4B618A</vt:lpwstr>
  </property>
  <property fmtid="{D5CDD505-2E9C-101B-9397-08002B2CF9AE}" pid="3" name="KSOProductBuildVer">
    <vt:lpwstr>1033-11.2.0.11130</vt:lpwstr>
  </property>
</Properties>
</file>