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0"/>
            <a:ext cx="14630400" cy="968188"/>
          </a:xfrm>
          <a:prstGeom prst="rect">
            <a:avLst/>
          </a:prstGeom>
          <a:solidFill>
            <a:srgbClr val="447294"/>
          </a:solidFill>
          <a:ln>
            <a:solidFill>
              <a:srgbClr val="4472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Abhishek Nath</a:t>
            </a:r>
          </a:p>
          <a:p>
            <a:r>
              <a:t>Dept. of Physics and Astronomy, PI, Uni Heidelberg  </a:t>
            </a:r>
          </a:p>
        </p:txBody>
      </p:sp>
      <p:pic>
        <p:nvPicPr>
          <p:cNvPr id="3" name="Picture 2" descr="AL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5760720"/>
            <a:ext cx="1371600" cy="1371600"/>
          </a:xfrm>
          <a:prstGeom prst="rect">
            <a:avLst/>
          </a:prstGeom>
        </p:spPr>
      </p:pic>
      <p:pic>
        <p:nvPicPr>
          <p:cNvPr id="4" name="Picture 3" descr="Heidelbe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5760720"/>
            <a:ext cx="1371600" cy="1371600"/>
          </a:xfrm>
          <a:prstGeom prst="rect">
            <a:avLst/>
          </a:prstGeom>
        </p:spPr>
      </p:pic>
      <p:pic>
        <p:nvPicPr>
          <p:cNvPr id="5" name="Picture 4" descr="HighRR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5760720"/>
            <a:ext cx="1371600" cy="1371600"/>
          </a:xfrm>
          <a:prstGeom prst="rect">
            <a:avLst/>
          </a:prstGeom>
        </p:spPr>
      </p:pic>
      <p:pic>
        <p:nvPicPr>
          <p:cNvPr id="6" name="Picture 5" descr="PI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57607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Invariant mass vs pT distribution for Same mother photon pair in forward region</a:t>
            </a:r>
          </a:p>
        </p:txBody>
      </p:sp>
      <p:pic>
        <p:nvPicPr>
          <p:cNvPr id="6" name="Picture 5" descr="hInvMassPt_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Invariant mass vs pT distribution for Same mother photon pair in forward region with smeared P</a:t>
            </a:r>
          </a:p>
        </p:txBody>
      </p:sp>
      <p:pic>
        <p:nvPicPr>
          <p:cNvPr id="6" name="Picture 5" descr="hInvMassPt_F_Smeared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pT spectra of Eta at barrel region</a:t>
            </a:r>
          </a:p>
        </p:txBody>
      </p:sp>
      <p:pic>
        <p:nvPicPr>
          <p:cNvPr id="6" name="Picture 5" descr="hPtGGEt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pT spectra of Eta at forward region</a:t>
            </a:r>
          </a:p>
        </p:txBody>
      </p:sp>
      <p:pic>
        <p:nvPicPr>
          <p:cNvPr id="6" name="Picture 5" descr="hPtGGEta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pT spectra of Pi0 at barrel region</a:t>
            </a:r>
          </a:p>
        </p:txBody>
      </p:sp>
      <p:pic>
        <p:nvPicPr>
          <p:cNvPr id="6" name="Picture 5" descr="hPtGGPi0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pT spectra of Pi0 at forward region</a:t>
            </a:r>
          </a:p>
        </p:txBody>
      </p:sp>
      <p:pic>
        <p:nvPicPr>
          <p:cNvPr id="6" name="Picture 5" descr="hPtGGPi0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Invariant mass vs pT distribution for Same mother (Eta) photon pair in barrel region </a:t>
            </a:r>
          </a:p>
        </p:txBody>
      </p:sp>
      <p:pic>
        <p:nvPicPr>
          <p:cNvPr id="6" name="Picture 5" descr="hRapidityPt_Eta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Invariant mass vs pT distribution for Same mother (Eta) photon pair in forward region</a:t>
            </a:r>
          </a:p>
        </p:txBody>
      </p:sp>
      <p:pic>
        <p:nvPicPr>
          <p:cNvPr id="6" name="Picture 5" descr="hRapidityPt_Eta_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Invariant mass vs pT distribution for Same mother (Pi0) photon pair in forward region</a:t>
            </a:r>
          </a:p>
        </p:txBody>
      </p:sp>
      <p:pic>
        <p:nvPicPr>
          <p:cNvPr id="6" name="Picture 5" descr="hRapidityPt_Pi0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Invariant mass vs pT distribution for Same mother (Pi0) photon pair in forward region with smeared P</a:t>
            </a:r>
          </a:p>
        </p:txBody>
      </p:sp>
      <p:pic>
        <p:nvPicPr>
          <p:cNvPr id="6" name="Picture 5" descr="hRapidityPt_Pi0_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Invariant mass yield at barrel region</a:t>
            </a:r>
          </a:p>
        </p:txBody>
      </p:sp>
      <p:pic>
        <p:nvPicPr>
          <p:cNvPr id="6" name="Picture 5" descr="hInvMassG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Rapidity-pT Eta-ratio in barrel region</a:t>
            </a:r>
          </a:p>
        </p:txBody>
      </p:sp>
      <p:pic>
        <p:nvPicPr>
          <p:cNvPr id="6" name="Picture 5" descr="hRapPt_ratio_Eta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Rapidity-pT Eta-ratio in barrel region with smeared P</a:t>
            </a:r>
          </a:p>
        </p:txBody>
      </p:sp>
      <p:pic>
        <p:nvPicPr>
          <p:cNvPr id="6" name="Picture 5" descr="hRapPt_ratio_Eta_B_Smeared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Rapidity-pT Eta-ratio in forward region</a:t>
            </a:r>
          </a:p>
        </p:txBody>
      </p:sp>
      <p:pic>
        <p:nvPicPr>
          <p:cNvPr id="6" name="Picture 5" descr="hRapPt_ratio_Eta_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Rapidity-pT Eta-ratio in forward region with smeared P</a:t>
            </a:r>
          </a:p>
        </p:txBody>
      </p:sp>
      <p:pic>
        <p:nvPicPr>
          <p:cNvPr id="6" name="Picture 5" descr="hRapPt_ratio_Eta_F_Smeared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Rapidity-pT Pi0-ratio in barrel region</a:t>
            </a:r>
          </a:p>
        </p:txBody>
      </p:sp>
      <p:pic>
        <p:nvPicPr>
          <p:cNvPr id="6" name="Picture 5" descr="hRapPt_ratio_Pi0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Rapidity-pT Pi0-ratio in barrel region with smeared P</a:t>
            </a:r>
          </a:p>
        </p:txBody>
      </p:sp>
      <p:pic>
        <p:nvPicPr>
          <p:cNvPr id="6" name="Picture 5" descr="hRapPt_ratio_Pi0_B_Smeared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Rapidity-pT Pi0-ratio in forward region</a:t>
            </a:r>
          </a:p>
        </p:txBody>
      </p:sp>
      <p:pic>
        <p:nvPicPr>
          <p:cNvPr id="6" name="Picture 5" descr="hRapPt_ratio_Pi0_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Rapidity-pT Pi0-ratio in forward region with smeared P</a:t>
            </a:r>
          </a:p>
        </p:txBody>
      </p:sp>
      <p:pic>
        <p:nvPicPr>
          <p:cNvPr id="6" name="Picture 5" descr="hRapPt_ratio_Pi0_F_Smeared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Pi0 and Eta efficiency at barrel region for photon p cut = 0.1 Gev</a:t>
            </a:r>
          </a:p>
        </p:txBody>
      </p:sp>
      <p:pic>
        <p:nvPicPr>
          <p:cNvPr id="6" name="Picture 5" descr="hDiffRap_ratio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Eta efficiency at forward region for photon p cut = 0.1 GeV</a:t>
            </a:r>
          </a:p>
        </p:txBody>
      </p:sp>
      <p:pic>
        <p:nvPicPr>
          <p:cNvPr id="6" name="Picture 5" descr="hDiffRap_ratio_Eta_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Invariant mass yield at forward region</a:t>
            </a:r>
          </a:p>
        </p:txBody>
      </p:sp>
      <p:pic>
        <p:nvPicPr>
          <p:cNvPr id="6" name="Picture 5" descr="hInvMassGG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Pi0 efficiency at forward region for photon p cut = 0.1 GeV</a:t>
            </a:r>
          </a:p>
        </p:txBody>
      </p:sp>
      <p:pic>
        <p:nvPicPr>
          <p:cNvPr id="6" name="Picture 5" descr="hDiffRap_ratio_Pi0_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Invariant mass in barrel region with Gaussian Fit </a:t>
            </a:r>
          </a:p>
        </p:txBody>
      </p:sp>
      <p:pic>
        <p:nvPicPr>
          <p:cNvPr id="6" name="Picture 5" descr="hInvMassGG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Invariant mass in forward region with Gaussian Fit</a:t>
            </a:r>
          </a:p>
        </p:txBody>
      </p:sp>
      <p:pic>
        <p:nvPicPr>
          <p:cNvPr id="6" name="Picture 5" descr="hInvMassGGF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31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Eta Invariant mass yield at barrel region</a:t>
            </a:r>
          </a:p>
        </p:txBody>
      </p:sp>
      <p:pic>
        <p:nvPicPr>
          <p:cNvPr id="6" name="Picture 5" descr="hInvMassGGB_E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Eta Invariant mass yield at forward region</a:t>
            </a:r>
          </a:p>
        </p:txBody>
      </p:sp>
      <p:pic>
        <p:nvPicPr>
          <p:cNvPr id="6" name="Picture 5" descr="hInvMassGGF_E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Pi0 Invariant mass yield at barrel region</a:t>
            </a:r>
          </a:p>
        </p:txBody>
      </p:sp>
      <p:pic>
        <p:nvPicPr>
          <p:cNvPr id="6" name="Picture 5" descr="hInvMassGGB_Pi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Pi0 Invariant mass yield at forward region</a:t>
            </a:r>
          </a:p>
        </p:txBody>
      </p:sp>
      <p:pic>
        <p:nvPicPr>
          <p:cNvPr id="6" name="Picture 5" descr="hInvMassGGF_Pi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Invariant mass vs pT distribution for Same mother photon pair in barrel region</a:t>
            </a:r>
          </a:p>
        </p:txBody>
      </p:sp>
      <p:pic>
        <p:nvPicPr>
          <p:cNvPr id="6" name="Picture 5" descr="hInvMassPt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0" y="457200"/>
            <a:ext cx="14630400" cy="457200"/>
          </a:xfrm>
          <a:prstGeom prst="rect">
            <a:avLst/>
          </a:prstGeom>
          <a:solidFill>
            <a:srgbClr val="4472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Invariant mass vs pT distribution for Same mother photon pair in barrel region with smeared P</a:t>
            </a:r>
          </a:p>
        </p:txBody>
      </p:sp>
      <p:pic>
        <p:nvPicPr>
          <p:cNvPr id="6" name="Picture 5" descr="hInvMassPt_B_Smeared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0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0" y="731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