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447294"/>
          </a:solidFill>
          <a:ln>
            <a:solidFill>
              <a:srgbClr val="4472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Abhishek Nath</a:t>
            </a:r>
          </a:p>
          <a:p>
            <a:r>
              <a:t>Dept. of Physics and Astronomy, PI, Uni Heidelberg  </a:t>
            </a:r>
          </a:p>
        </p:txBody>
      </p:sp>
      <p:pic>
        <p:nvPicPr>
          <p:cNvPr id="3" name="Picture 2" descr="AL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5760720"/>
            <a:ext cx="1371600" cy="1371600"/>
          </a:xfrm>
          <a:prstGeom prst="rect">
            <a:avLst/>
          </a:prstGeom>
        </p:spPr>
      </p:pic>
      <p:pic>
        <p:nvPicPr>
          <p:cNvPr id="4" name="Picture 3" descr="Heidelbe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760720"/>
            <a:ext cx="1371600" cy="1371600"/>
          </a:xfrm>
          <a:prstGeom prst="rect">
            <a:avLst/>
          </a:prstGeom>
        </p:spPr>
      </p:pic>
      <p:pic>
        <p:nvPicPr>
          <p:cNvPr id="5" name="Picture 4" descr="HighRR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760720"/>
            <a:ext cx="1371600" cy="1371600"/>
          </a:xfrm>
          <a:prstGeom prst="rect">
            <a:avLst/>
          </a:prstGeom>
        </p:spPr>
      </p:pic>
      <p:pic>
        <p:nvPicPr>
          <p:cNvPr id="6" name="Picture 5" descr="PI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57607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MassResolution_Pi0_Bar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00800" cy="6400800"/>
          </a:xfrm>
          <a:prstGeom prst="rect">
            <a:avLst/>
          </a:prstGeom>
        </p:spPr>
      </p:pic>
      <p:pic>
        <p:nvPicPr>
          <p:cNvPr id="7" name="Picture 6" descr="meson_MassResolution_Pi0_Forw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MassResolution_Eta_Bar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00800" cy="6400800"/>
          </a:xfrm>
          <a:prstGeom prst="rect">
            <a:avLst/>
          </a:prstGeom>
        </p:spPr>
      </p:pic>
      <p:pic>
        <p:nvPicPr>
          <p:cNvPr id="7" name="Picture 6" descr="meson_MassResolution_Eta_Forw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Acceptance_meson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NetEffeci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Effeci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dNdyPyth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PbPb Results: </a:t>
            </a:r>
          </a:p>
        </p:txBody>
      </p:sp>
      <p:pic>
        <p:nvPicPr>
          <p:cNvPr id="6" name="Picture 5" descr="meson_openingangle_Pi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00800" cy="6400800"/>
          </a:xfrm>
          <a:prstGeom prst="rect">
            <a:avLst/>
          </a:prstGeom>
        </p:spPr>
      </p:pic>
      <p:pic>
        <p:nvPicPr>
          <p:cNvPr id="7" name="Picture 6" descr="meson_openingangle_E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00200"/>
            <a:ext cx="640080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