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Montserrat SemiBold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Montserrat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.fntdata"/><Relationship Id="rId30" Type="http://schemas.openxmlformats.org/officeDocument/2006/relationships/font" Target="fonts/MontserratMedium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45985f46b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45985f46b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45985f46b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45985f46b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45985f46b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45985f46b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8d88c1c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8d88c1c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8d88c1c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8d88c1c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92a43ba5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92a43ba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45985f46b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45985f46b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92a43ba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92a43ba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45985f46b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45985f46b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OOM Mini Project Group-10" id="63" name="Google Shape;63;p13" title="Github Link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B8AF"/>
                </a:solidFill>
              </a:rPr>
              <a:t>Conference Management System</a:t>
            </a:r>
            <a:endParaRPr sz="5411">
              <a:solidFill>
                <a:srgbClr val="E6913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SE </a:t>
            </a: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Mini Project Group-1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621450" y="537300"/>
            <a:ext cx="7901100" cy="40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rgbClr val="E6B8AF"/>
                </a:solidFill>
              </a:rPr>
              <a:t>Thank You!</a:t>
            </a:r>
            <a:endParaRPr b="1" sz="7000">
              <a:solidFill>
                <a:srgbClr val="E6B8A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6B8AF"/>
                </a:solidFill>
              </a:rPr>
              <a:t>Group Members</a:t>
            </a:r>
            <a:endParaRPr b="1" sz="3000">
              <a:solidFill>
                <a:srgbClr val="E6B8AF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728000"/>
            <a:ext cx="8520600" cy="28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Rudranks Chandra Sarma</a:t>
            </a:r>
            <a:r>
              <a:rPr lang="en" sz="230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2300">
                <a:latin typeface="Montserrat Medium"/>
                <a:ea typeface="Montserrat Medium"/>
                <a:cs typeface="Montserrat Medium"/>
                <a:sym typeface="Montserrat Medium"/>
              </a:rPr>
              <a:t>  IIB2020003</a:t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Khush Kanja</a:t>
            </a: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ni</a:t>
            </a:r>
            <a:r>
              <a:rPr lang="en" sz="2300">
                <a:latin typeface="Montserrat Medium"/>
                <a:ea typeface="Montserrat Medium"/>
                <a:cs typeface="Montserrat Medium"/>
                <a:sym typeface="Montserrat Medium"/>
              </a:rPr>
              <a:t> 				IIB2020007</a:t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Aniruddh Sharma</a:t>
            </a:r>
            <a:r>
              <a:rPr lang="en" sz="2300">
                <a:latin typeface="Montserrat Medium"/>
                <a:ea typeface="Montserrat Medium"/>
                <a:cs typeface="Montserrat Medium"/>
                <a:sym typeface="Montserrat Medium"/>
              </a:rPr>
              <a:t> 			IIB2020502</a:t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Sahil Pote</a:t>
            </a:r>
            <a:r>
              <a:rPr lang="en" sz="2300">
                <a:latin typeface="Montserrat Medium"/>
                <a:ea typeface="Montserrat Medium"/>
                <a:cs typeface="Montserrat Medium"/>
                <a:sym typeface="Montserrat Medium"/>
              </a:rPr>
              <a:t> 						IIT2020240</a:t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6B8AF"/>
                </a:solidFill>
              </a:rPr>
              <a:t>Abstract</a:t>
            </a:r>
            <a:endParaRPr b="1" sz="3000">
              <a:solidFill>
                <a:srgbClr val="E6B8AF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8475" y="1403750"/>
            <a:ext cx="81954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52908" rtl="0" algn="just">
              <a:lnSpc>
                <a:spcPct val="95794"/>
              </a:lnSpc>
              <a:spcBef>
                <a:spcPts val="1833"/>
              </a:spcBef>
              <a:spcAft>
                <a:spcPts val="0"/>
              </a:spcAft>
              <a:buNone/>
            </a:pPr>
            <a:r>
              <a:rPr lang="en" sz="2200">
                <a:latin typeface="Montserrat Medium"/>
                <a:ea typeface="Montserrat Medium"/>
                <a:cs typeface="Montserrat Medium"/>
                <a:sym typeface="Montserrat Medium"/>
              </a:rPr>
              <a:t>‘International Conference Management System’ is a web based application that can be used to host any conference. It offers several </a:t>
            </a:r>
            <a:r>
              <a:rPr lang="en" sz="2200">
                <a:latin typeface="Montserrat Medium"/>
                <a:ea typeface="Montserrat Medium"/>
                <a:cs typeface="Montserrat Medium"/>
                <a:sym typeface="Montserrat Medium"/>
              </a:rPr>
              <a:t>services and roles.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6B8AF"/>
                </a:solidFill>
              </a:rPr>
              <a:t>Objective</a:t>
            </a:r>
            <a:endParaRPr b="1" sz="3000">
              <a:solidFill>
                <a:srgbClr val="E6B8AF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8475" y="1403750"/>
            <a:ext cx="81954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 Medium"/>
                <a:ea typeface="Montserrat Medium"/>
                <a:cs typeface="Montserrat Medium"/>
                <a:sym typeface="Montserrat Medium"/>
              </a:rPr>
              <a:t>To provide a platform to better manage the conferences.</a:t>
            </a:r>
            <a:endParaRPr sz="2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6B8AF"/>
                </a:solidFill>
              </a:rPr>
              <a:t>Requirements</a:t>
            </a:r>
            <a:endParaRPr b="1" sz="3000">
              <a:solidFill>
                <a:srgbClr val="E6B8AF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8475" y="1403750"/>
            <a:ext cx="81954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Hardware requirements :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Can run on any browser both on Mobile and PC devices. 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Software requirements: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Supported on web browsers Chrome v51, Firefox v52, Edge v14, Safari v10, Opera v38 and above.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B8AF"/>
                </a:solidFill>
              </a:rPr>
              <a:t>Roles</a:t>
            </a:r>
            <a:endParaRPr b="1" sz="3000">
              <a:solidFill>
                <a:srgbClr val="E6B8AF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323000"/>
            <a:ext cx="8195400" cy="3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SzPts val="2400"/>
              <a:buFont typeface="Montserrat Medium"/>
              <a:buChar char="●"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Chairs: create new conferences, accept or reject submitted abstracts, etc.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Char char="●"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Authors: upload abstracts and papers and submit them, etc.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Medium"/>
              <a:buChar char="●"/>
            </a:pPr>
            <a:r>
              <a:rPr lang="en" sz="2400">
                <a:latin typeface="Montserrat Medium"/>
                <a:ea typeface="Montserrat Medium"/>
                <a:cs typeface="Montserrat Medium"/>
                <a:sym typeface="Montserrat Medium"/>
              </a:rPr>
              <a:t>Reviewers: review abstracts and papers, etc.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832200" y="0"/>
            <a:ext cx="7479600" cy="7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>
                <a:solidFill>
                  <a:srgbClr val="E6B8AF"/>
                </a:solidFill>
              </a:rPr>
              <a:t>Use Case Diagram</a:t>
            </a:r>
            <a:endParaRPr sz="4200">
              <a:solidFill>
                <a:srgbClr val="E6B8AF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413" y="901800"/>
            <a:ext cx="7271174" cy="41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832200" y="0"/>
            <a:ext cx="7479600" cy="7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>
                <a:solidFill>
                  <a:srgbClr val="E6B8AF"/>
                </a:solidFill>
              </a:rPr>
              <a:t>Activity</a:t>
            </a:r>
            <a:r>
              <a:rPr b="1" lang="en" sz="4200">
                <a:solidFill>
                  <a:srgbClr val="E6B8AF"/>
                </a:solidFill>
              </a:rPr>
              <a:t> </a:t>
            </a:r>
            <a:r>
              <a:rPr lang="en" sz="4200">
                <a:solidFill>
                  <a:srgbClr val="E6B8AF"/>
                </a:solidFill>
              </a:rPr>
              <a:t>Diagram</a:t>
            </a:r>
            <a:endParaRPr sz="4200">
              <a:solidFill>
                <a:srgbClr val="E6B8AF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976" y="780300"/>
            <a:ext cx="5842049" cy="41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0"/>
            <a:ext cx="85206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>
                <a:solidFill>
                  <a:srgbClr val="E6B8AF"/>
                </a:solidFill>
              </a:rPr>
              <a:t>Sequence </a:t>
            </a:r>
            <a:r>
              <a:rPr lang="en" sz="4200">
                <a:solidFill>
                  <a:srgbClr val="E6B8AF"/>
                </a:solidFill>
              </a:rPr>
              <a:t>Diagram</a:t>
            </a:r>
            <a:endParaRPr sz="4200">
              <a:solidFill>
                <a:srgbClr val="E6B8AF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500" y="1106400"/>
            <a:ext cx="5103001" cy="39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