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0565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6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4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22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00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83965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7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5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043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087109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9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737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3766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Clear 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Documentation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Stability and Predictability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Ease of Management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Rigidity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Limited Customer Interaction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High Risk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Longer Delivery Time</a:t>
            </a:r>
          </a:p>
        </p:txBody>
      </p:sp>
    </p:spTree>
    <p:extLst>
      <p:ext uri="{BB962C8B-B14F-4D97-AF65-F5344CB8AC3E}">
        <p14:creationId xmlns:p14="http://schemas.microsoft.com/office/powerpoint/2010/main" val="16771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Flexibility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Customer Involvement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Early Deliveries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Transparency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Dependency on Customer Involvement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Documentation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Uncertain Timeline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Resource Demand</a:t>
            </a:r>
          </a:p>
        </p:txBody>
      </p:sp>
    </p:spTree>
    <p:extLst>
      <p:ext uri="{BB962C8B-B14F-4D97-AF65-F5344CB8AC3E}">
        <p14:creationId xmlns:p14="http://schemas.microsoft.com/office/powerpoint/2010/main" val="163229398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15</TotalTime>
  <Words>52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Courier New</vt:lpstr>
      <vt:lpstr>Wingdings</vt:lpstr>
      <vt:lpstr>CognizantTheme</vt:lpstr>
      <vt:lpstr>Waterfall vs. Agile</vt:lpstr>
      <vt:lpstr>Waterfall  </vt:lpstr>
      <vt:lpstr>Agile 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vs. Agile</dc:title>
  <dc:creator>Mills, Laura (Cognizant)</dc:creator>
  <cp:lastModifiedBy>Anukrit Sharma</cp:lastModifiedBy>
  <cp:revision>3</cp:revision>
  <dcterms:created xsi:type="dcterms:W3CDTF">2021-06-04T16:24:13Z</dcterms:created>
  <dcterms:modified xsi:type="dcterms:W3CDTF">2023-12-15T18:27:18Z</dcterms:modified>
</cp:coreProperties>
</file>