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3439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7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8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2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2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6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D7E626-5418-257C-270A-7EB815D1C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234" y="2437410"/>
            <a:ext cx="10023531" cy="2268187"/>
          </a:xfrm>
        </p:spPr>
        <p:txBody>
          <a:bodyPr>
            <a:noAutofit/>
          </a:bodyPr>
          <a:lstStyle/>
          <a:p>
            <a:r>
              <a:rPr lang="es-PE" sz="6600" b="1" i="1" dirty="0">
                <a:effectLst/>
                <a:latin typeface="Arial" panose="020B0604020202020204" pitchFamily="34" charset="0"/>
              </a:rPr>
              <a:t>Prototipo Bernal &amp; Consultores</a:t>
            </a:r>
            <a:endParaRPr lang="es-PE" sz="6600" b="1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id="{F17593CA-D0D1-AC83-D461-0E9D88864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562" y="524950"/>
            <a:ext cx="4460875" cy="10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1568045-9FF5-5BCC-0CA4-578ECFA751B2}"/>
              </a:ext>
            </a:extLst>
          </p:cNvPr>
          <p:cNvSpPr/>
          <p:nvPr/>
        </p:nvSpPr>
        <p:spPr>
          <a:xfrm>
            <a:off x="5863935" y="246767"/>
            <a:ext cx="4655127" cy="782435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796031D-5251-F54D-A83B-813CCFA48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629980"/>
              </p:ext>
            </p:extLst>
          </p:nvPr>
        </p:nvGraphicFramePr>
        <p:xfrm>
          <a:off x="6125844" y="1254440"/>
          <a:ext cx="413131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1311">
                  <a:extLst>
                    <a:ext uri="{9D8B030D-6E8A-4147-A177-3AD203B41FA5}">
                      <a16:colId xmlns:a16="http://schemas.microsoft.com/office/drawing/2014/main" val="2043784720"/>
                    </a:ext>
                  </a:extLst>
                </a:gridCol>
              </a:tblGrid>
              <a:tr h="26423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574245"/>
                  </a:ext>
                </a:extLst>
              </a:tr>
              <a:tr h="264238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76180"/>
                  </a:ext>
                </a:extLst>
              </a:tr>
              <a:tr h="260618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49254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1A59B0-7A5E-CE0B-D9A8-B6613FD0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519593"/>
              </p:ext>
            </p:extLst>
          </p:nvPr>
        </p:nvGraphicFramePr>
        <p:xfrm>
          <a:off x="4743449" y="2638771"/>
          <a:ext cx="689610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051">
                  <a:extLst>
                    <a:ext uri="{9D8B030D-6E8A-4147-A177-3AD203B41FA5}">
                      <a16:colId xmlns:a16="http://schemas.microsoft.com/office/drawing/2014/main" val="2690089276"/>
                    </a:ext>
                  </a:extLst>
                </a:gridCol>
                <a:gridCol w="3448051">
                  <a:extLst>
                    <a:ext uri="{9D8B030D-6E8A-4147-A177-3AD203B41FA5}">
                      <a16:colId xmlns:a16="http://schemas.microsoft.com/office/drawing/2014/main" val="12968923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692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8764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194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91712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C284D94-5D03-5E38-C137-B2EEB3878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790731"/>
              </p:ext>
            </p:extLst>
          </p:nvPr>
        </p:nvGraphicFramePr>
        <p:xfrm>
          <a:off x="5137784" y="4388862"/>
          <a:ext cx="6107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858">
                  <a:extLst>
                    <a:ext uri="{9D8B030D-6E8A-4147-A177-3AD203B41FA5}">
                      <a16:colId xmlns:a16="http://schemas.microsoft.com/office/drawing/2014/main" val="3750032475"/>
                    </a:ext>
                  </a:extLst>
                </a:gridCol>
                <a:gridCol w="1526858">
                  <a:extLst>
                    <a:ext uri="{9D8B030D-6E8A-4147-A177-3AD203B41FA5}">
                      <a16:colId xmlns:a16="http://schemas.microsoft.com/office/drawing/2014/main" val="4055676202"/>
                    </a:ext>
                  </a:extLst>
                </a:gridCol>
                <a:gridCol w="1526858">
                  <a:extLst>
                    <a:ext uri="{9D8B030D-6E8A-4147-A177-3AD203B41FA5}">
                      <a16:colId xmlns:a16="http://schemas.microsoft.com/office/drawing/2014/main" val="2417561418"/>
                    </a:ext>
                  </a:extLst>
                </a:gridCol>
                <a:gridCol w="1526858">
                  <a:extLst>
                    <a:ext uri="{9D8B030D-6E8A-4147-A177-3AD203B41FA5}">
                      <a16:colId xmlns:a16="http://schemas.microsoft.com/office/drawing/2014/main" val="79356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555521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2C259BAB-28E3-0705-10CE-75A3030F7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61756"/>
              </p:ext>
            </p:extLst>
          </p:nvPr>
        </p:nvGraphicFramePr>
        <p:xfrm>
          <a:off x="4843145" y="5141652"/>
          <a:ext cx="66967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355">
                  <a:extLst>
                    <a:ext uri="{9D8B030D-6E8A-4147-A177-3AD203B41FA5}">
                      <a16:colId xmlns:a16="http://schemas.microsoft.com/office/drawing/2014/main" val="3629036078"/>
                    </a:ext>
                  </a:extLst>
                </a:gridCol>
                <a:gridCol w="3348355">
                  <a:extLst>
                    <a:ext uri="{9D8B030D-6E8A-4147-A177-3AD203B41FA5}">
                      <a16:colId xmlns:a16="http://schemas.microsoft.com/office/drawing/2014/main" val="2605167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042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4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79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5088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CB2F7E7F-F367-D11C-8DA5-545A6F5C9237}"/>
              </a:ext>
            </a:extLst>
          </p:cNvPr>
          <p:cNvSpPr txBox="1"/>
          <p:nvPr/>
        </p:nvSpPr>
        <p:spPr>
          <a:xfrm>
            <a:off x="2137409" y="403815"/>
            <a:ext cx="249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LOGO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EEA9A68-9024-A7A4-0BA8-EA61D6BB189A}"/>
              </a:ext>
            </a:extLst>
          </p:cNvPr>
          <p:cNvSpPr txBox="1"/>
          <p:nvPr/>
        </p:nvSpPr>
        <p:spPr>
          <a:xfrm>
            <a:off x="1635759" y="1320541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TABLA DE 1 COLUMNA Y 5 FILAS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883B8DE-11F8-744F-18C4-F3DFEDAA19A9}"/>
              </a:ext>
            </a:extLst>
          </p:cNvPr>
          <p:cNvSpPr txBox="1"/>
          <p:nvPr/>
        </p:nvSpPr>
        <p:spPr>
          <a:xfrm>
            <a:off x="1348739" y="2933223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TABLA DE 2 COLUMNA Y 3 FILAS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A55BC4-D816-7D77-35E0-1363EB1C9688}"/>
              </a:ext>
            </a:extLst>
          </p:cNvPr>
          <p:cNvSpPr txBox="1"/>
          <p:nvPr/>
        </p:nvSpPr>
        <p:spPr>
          <a:xfrm>
            <a:off x="1254125" y="4238287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TABLA DE 4 COLUMNA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82E44B6-8742-54D8-1171-E65F98C9E8CF}"/>
              </a:ext>
            </a:extLst>
          </p:cNvPr>
          <p:cNvSpPr txBox="1"/>
          <p:nvPr/>
        </p:nvSpPr>
        <p:spPr>
          <a:xfrm>
            <a:off x="1635759" y="5701715"/>
            <a:ext cx="249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</a:rPr>
              <a:t>TABLA DE 2 COLUMNA Y 3 FILAS</a:t>
            </a:r>
          </a:p>
        </p:txBody>
      </p:sp>
    </p:spTree>
    <p:extLst>
      <p:ext uri="{BB962C8B-B14F-4D97-AF65-F5344CB8AC3E}">
        <p14:creationId xmlns:p14="http://schemas.microsoft.com/office/powerpoint/2010/main" val="1612726686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Avenir Next LT Pro Light</vt:lpstr>
      <vt:lpstr>Rockwell Nova Light</vt:lpstr>
      <vt:lpstr>Wingdings</vt:lpstr>
      <vt:lpstr>LeafVTI</vt:lpstr>
      <vt:lpstr>Prototipo Bernal &amp; Consultores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Prototipo Bernal &amp; Consultores</dc:title>
  <dc:creator>andres_28vc@outlook.com</dc:creator>
  <cp:lastModifiedBy>andres_28vc@outlook.com</cp:lastModifiedBy>
  <cp:revision>1</cp:revision>
  <dcterms:created xsi:type="dcterms:W3CDTF">2023-12-31T00:49:59Z</dcterms:created>
  <dcterms:modified xsi:type="dcterms:W3CDTF">2023-12-31T01:00:05Z</dcterms:modified>
</cp:coreProperties>
</file>