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2" r:id="rId4"/>
    <p:sldId id="260" r:id="rId5"/>
    <p:sldId id="268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ABB4A8-B91B-4766-BA15-204BEF263A89}">
          <p14:sldIdLst>
            <p14:sldId id="256"/>
            <p14:sldId id="263"/>
            <p14:sldId id="262"/>
            <p14:sldId id="260"/>
            <p14:sldId id="268"/>
            <p14:sldId id="264"/>
            <p14:sldId id="265"/>
          </p14:sldIdLst>
        </p14:section>
        <p14:section name="Раздел без заголовка" id="{2FF5FFDF-2534-488B-BE6B-0D4E8E55FBA9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>
        <p:scale>
          <a:sx n="100" d="100"/>
          <a:sy n="100" d="100"/>
        </p:scale>
        <p:origin x="151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 dirty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6480720" cy="1080120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1259632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1549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556792"/>
            <a:ext cx="712879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096852"/>
            <a:ext cx="6840760" cy="2664296"/>
          </a:xfrm>
        </p:spPr>
        <p:txBody>
          <a:bodyPr>
            <a:noAutofit/>
          </a:bodyPr>
          <a:lstStyle/>
          <a:p>
            <a:r>
              <a:rPr lang="ru-RU" sz="1600" dirty="0"/>
              <a:t>Итоговый проект на тему</a:t>
            </a:r>
            <a:r>
              <a:rPr lang="en-US" sz="1600" dirty="0"/>
              <a:t>:</a:t>
            </a:r>
            <a:br>
              <a:rPr lang="ru-RU" sz="1600" dirty="0"/>
            </a:br>
            <a:r>
              <a:rPr lang="en-US" sz="4800" dirty="0"/>
              <a:t>“</a:t>
            </a:r>
            <a:r>
              <a:rPr lang="ru-RU" sz="4800" dirty="0"/>
              <a:t>Интернет магазин кофемашин</a:t>
            </a:r>
            <a:r>
              <a:rPr lang="en-US" sz="4800" dirty="0"/>
              <a:t>”</a:t>
            </a:r>
            <a:br>
              <a:rPr lang="en-US" sz="4800" dirty="0"/>
            </a:br>
            <a:r>
              <a:rPr lang="ru-RU" sz="2400" dirty="0"/>
              <a:t>Программа профессиональной переподготовки: </a:t>
            </a:r>
            <a:r>
              <a:rPr lang="ru-RU" sz="2400" dirty="0" err="1"/>
              <a:t>Fullstack</a:t>
            </a:r>
            <a:r>
              <a:rPr lang="ru-RU" sz="2400" dirty="0"/>
              <a:t>-разработка на языке </a:t>
            </a:r>
            <a:r>
              <a:rPr lang="ru-RU" sz="2400" dirty="0" err="1"/>
              <a:t>Java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E91D-FFA3-4861-9EB3-7879DA84A411}"/>
              </a:ext>
            </a:extLst>
          </p:cNvPr>
          <p:cNvSpPr txBox="1"/>
          <p:nvPr/>
        </p:nvSpPr>
        <p:spPr>
          <a:xfrm>
            <a:off x="782860" y="548680"/>
            <a:ext cx="7317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919A1-EB71-4FBA-919A-A5A7BE791AC4}"/>
              </a:ext>
            </a:extLst>
          </p:cNvPr>
          <p:cNvSpPr txBox="1"/>
          <p:nvPr/>
        </p:nvSpPr>
        <p:spPr>
          <a:xfrm>
            <a:off x="6372200" y="538599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Ширыкалова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Анна Константиновна  Группа: FSJ-1-22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7175A-C8DD-4539-A966-F99E3A8D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B769F-7B6E-4873-8DEB-FCC28DEB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 	Разработан интернет магазин </a:t>
            </a:r>
            <a:r>
              <a:rPr lang="en-US" sz="2800" dirty="0"/>
              <a:t>“Shop Coffee machines” </a:t>
            </a:r>
            <a:r>
              <a:rPr lang="ru-RU" sz="2800" dirty="0"/>
              <a:t>на основе знаний полученных на курсе </a:t>
            </a:r>
            <a:r>
              <a:rPr lang="ru-RU" sz="2800" dirty="0" err="1"/>
              <a:t>Fullstack</a:t>
            </a:r>
            <a:r>
              <a:rPr lang="ru-RU" sz="2800" dirty="0"/>
              <a:t>-разработка на языке </a:t>
            </a:r>
            <a:r>
              <a:rPr lang="ru-RU" sz="2800" dirty="0" err="1"/>
              <a:t>Java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	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5425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53"/>
          <p:cNvSpPr>
            <a:spLocks noChangeShapeType="1"/>
          </p:cNvSpPr>
          <p:nvPr/>
        </p:nvSpPr>
        <p:spPr bwMode="gray">
          <a:xfrm>
            <a:off x="2229063" y="49461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254"/>
          <p:cNvSpPr>
            <a:spLocks noChangeArrowheads="1"/>
          </p:cNvSpPr>
          <p:nvPr/>
        </p:nvSpPr>
        <p:spPr bwMode="gray">
          <a:xfrm rot="3419336">
            <a:off x="1944900" y="436992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2" name="Line 256"/>
          <p:cNvSpPr>
            <a:spLocks noChangeShapeType="1"/>
          </p:cNvSpPr>
          <p:nvPr/>
        </p:nvSpPr>
        <p:spPr bwMode="gray">
          <a:xfrm>
            <a:off x="2229063" y="24315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57"/>
          <p:cNvSpPr>
            <a:spLocks noChangeArrowheads="1"/>
          </p:cNvSpPr>
          <p:nvPr/>
        </p:nvSpPr>
        <p:spPr bwMode="gray">
          <a:xfrm rot="3419336">
            <a:off x="1478408" y="184625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7" name="Text Box 258"/>
          <p:cNvSpPr txBox="1">
            <a:spLocks noChangeArrowheads="1"/>
          </p:cNvSpPr>
          <p:nvPr/>
        </p:nvSpPr>
        <p:spPr bwMode="gray">
          <a:xfrm>
            <a:off x="2300160" y="1872160"/>
            <a:ext cx="473764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Интернет магазин кофемашин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:</a:t>
            </a:r>
          </a:p>
        </p:txBody>
      </p:sp>
      <p:sp>
        <p:nvSpPr>
          <p:cNvPr id="39" name="Line 260"/>
          <p:cNvSpPr>
            <a:spLocks noChangeShapeType="1"/>
          </p:cNvSpPr>
          <p:nvPr/>
        </p:nvSpPr>
        <p:spPr bwMode="gray">
          <a:xfrm>
            <a:off x="2229063" y="3269782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Rectangle 261"/>
          <p:cNvSpPr>
            <a:spLocks noChangeArrowheads="1"/>
          </p:cNvSpPr>
          <p:nvPr/>
        </p:nvSpPr>
        <p:spPr bwMode="gray">
          <a:xfrm rot="3419336">
            <a:off x="1944900" y="2693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5" name="Line 263"/>
          <p:cNvSpPr>
            <a:spLocks noChangeShapeType="1"/>
          </p:cNvSpPr>
          <p:nvPr/>
        </p:nvSpPr>
        <p:spPr bwMode="gray">
          <a:xfrm>
            <a:off x="2230651" y="4106396"/>
            <a:ext cx="4222948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 264"/>
          <p:cNvSpPr>
            <a:spLocks noChangeArrowheads="1"/>
          </p:cNvSpPr>
          <p:nvPr/>
        </p:nvSpPr>
        <p:spPr bwMode="gray">
          <a:xfrm rot="3419336">
            <a:off x="1944900" y="353172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48" name="Line 266"/>
          <p:cNvSpPr>
            <a:spLocks noChangeShapeType="1"/>
          </p:cNvSpPr>
          <p:nvPr/>
        </p:nvSpPr>
        <p:spPr bwMode="gray">
          <a:xfrm>
            <a:off x="2229063" y="5806607"/>
            <a:ext cx="4224536" cy="0"/>
          </a:xfrm>
          <a:prstGeom prst="line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 267"/>
          <p:cNvSpPr>
            <a:spLocks noChangeArrowheads="1"/>
          </p:cNvSpPr>
          <p:nvPr/>
        </p:nvSpPr>
        <p:spPr bwMode="ltGray">
          <a:xfrm rot="3419336">
            <a:off x="1944900" y="5230345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53" name="Text Box 271"/>
          <p:cNvSpPr txBox="1">
            <a:spLocks noChangeArrowheads="1"/>
          </p:cNvSpPr>
          <p:nvPr/>
        </p:nvSpPr>
        <p:spPr bwMode="gray">
          <a:xfrm>
            <a:off x="2775268" y="3549298"/>
            <a:ext cx="26149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Авторизация по ролям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4" name="Text Box 272"/>
          <p:cNvSpPr txBox="1">
            <a:spLocks noChangeArrowheads="1"/>
          </p:cNvSpPr>
          <p:nvPr/>
        </p:nvSpPr>
        <p:spPr bwMode="gray">
          <a:xfrm>
            <a:off x="2771800" y="5246392"/>
            <a:ext cx="25276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 и другой функционал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5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4" name="Text Box 271">
            <a:extLst>
              <a:ext uri="{FF2B5EF4-FFF2-40B4-BE49-F238E27FC236}">
                <a16:creationId xmlns:a16="http://schemas.microsoft.com/office/drawing/2014/main" id="{30810124-D557-4259-9B42-99F31F23DF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5671" y="2706925"/>
            <a:ext cx="19815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Аутентификация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6" name="Text Box 271">
            <a:extLst>
              <a:ext uri="{FF2B5EF4-FFF2-40B4-BE49-F238E27FC236}">
                <a16:creationId xmlns:a16="http://schemas.microsoft.com/office/drawing/2014/main" id="{6242A680-8C10-4C98-B21D-B1656E5FAD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1800" y="4385967"/>
            <a:ext cx="34474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Личный кабинет пользователя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-модель</a:t>
            </a:r>
          </a:p>
        </p:txBody>
      </p:sp>
      <p:pic>
        <p:nvPicPr>
          <p:cNvPr id="4" name="Рисунок 3" descr="ER-модель">
            <a:extLst>
              <a:ext uri="{FF2B5EF4-FFF2-40B4-BE49-F238E27FC236}">
                <a16:creationId xmlns:a16="http://schemas.microsoft.com/office/drawing/2014/main" id="{31CECE8D-3DB1-43A4-8EC1-2D8985C96F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7" y="1196752"/>
            <a:ext cx="7563776" cy="4678532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19671" y="5875284"/>
            <a:ext cx="6770791" cy="791166"/>
          </a:xfrm>
        </p:spPr>
        <p:txBody>
          <a:bodyPr numCol="2">
            <a:normAutofit fontScale="85000" lnSpcReduction="10000"/>
          </a:bodyPr>
          <a:lstStyle/>
          <a:p>
            <a:r>
              <a:rPr lang="en-US" sz="1600" dirty="0"/>
              <a:t>User (</a:t>
            </a:r>
            <a:r>
              <a:rPr lang="ru-RU" sz="1600" dirty="0"/>
              <a:t>хранит данные о пользователях)</a:t>
            </a:r>
          </a:p>
          <a:p>
            <a:r>
              <a:rPr lang="en-US" sz="1600" dirty="0"/>
              <a:t>Order (</a:t>
            </a:r>
            <a:r>
              <a:rPr lang="ru-RU" sz="1600" dirty="0"/>
              <a:t>хранит данные о заказе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dirty="0"/>
              <a:t>Order</a:t>
            </a:r>
            <a:r>
              <a:rPr lang="ru-RU" sz="1600" dirty="0"/>
              <a:t>_</a:t>
            </a:r>
            <a:r>
              <a:rPr lang="en-US" sz="1600" dirty="0"/>
              <a:t>products (</a:t>
            </a:r>
            <a:r>
              <a:rPr lang="ru-RU" sz="1600" dirty="0"/>
              <a:t>хранит данные о продукции в заказе</a:t>
            </a:r>
            <a:r>
              <a:rPr lang="en-US" sz="1600" dirty="0"/>
              <a:t>)</a:t>
            </a:r>
          </a:p>
          <a:p>
            <a:r>
              <a:rPr lang="en-US" sz="1600" dirty="0"/>
              <a:t>Product (</a:t>
            </a:r>
            <a:r>
              <a:rPr lang="ru-RU" sz="1600" dirty="0"/>
              <a:t>хранит данные о продукции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dirty="0"/>
              <a:t>Card (</a:t>
            </a:r>
            <a:r>
              <a:rPr lang="ru-RU" sz="1600" dirty="0"/>
              <a:t>хранит информацию </a:t>
            </a:r>
            <a:r>
              <a:rPr lang="en-US" sz="1600" dirty="0"/>
              <a:t>o </a:t>
            </a:r>
            <a:r>
              <a:rPr lang="ru-RU" sz="1600" dirty="0"/>
              <a:t>корзине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Front-end: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HTML, CSS, Java Script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Back_end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SQL, Java </a:t>
            </a:r>
            <a:r>
              <a:rPr lang="ru-RU" sz="2400" dirty="0"/>
              <a:t>с использованием </a:t>
            </a:r>
            <a:r>
              <a:rPr lang="en-US" sz="2400" dirty="0"/>
              <a:t>Spring (Boot, Security, Validation, JPA, </a:t>
            </a:r>
            <a:r>
              <a:rPr lang="en-US" sz="2400" dirty="0" err="1"/>
              <a:t>Thymeleaf</a:t>
            </a:r>
            <a:r>
              <a:rPr lang="en-US" sz="2400" dirty="0"/>
              <a:t>, Maven, Hibernate)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45F04-96B8-46B3-B012-1E109BA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Регистрация нового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385424-F32E-4854-B1AE-83BA0FCBF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05780"/>
            <a:ext cx="7773513" cy="406464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B6509-8DA5-415F-A7FF-7F874B67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2" r="1790"/>
          <a:stretch/>
        </p:blipFill>
        <p:spPr>
          <a:xfrm>
            <a:off x="791094" y="1883817"/>
            <a:ext cx="7704856" cy="39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849D7-9C5E-4F4B-BC1E-E9810404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Товары (сортировка по цене)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550001-A673-45F2-B887-4AA0FFA6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03844"/>
            <a:ext cx="7344815" cy="393786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9D9717-0BBD-4E19-A6B2-3FBD8FA66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8"/>
          <a:stretch/>
        </p:blipFill>
        <p:spPr>
          <a:xfrm>
            <a:off x="1168928" y="1928378"/>
            <a:ext cx="7219423" cy="38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34498-E4B7-4642-B7CD-9B2E65C7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Добавление товара через роль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80C98A-2634-4DA3-A428-E346A2FB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952914"/>
            <a:ext cx="7704783" cy="442841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BD180-F0C9-4934-A268-4422ED006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3" t="6103" r="8657"/>
          <a:stretch/>
        </p:blipFill>
        <p:spPr>
          <a:xfrm>
            <a:off x="1133078" y="1988840"/>
            <a:ext cx="7129462" cy="42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FDDCC-4B07-446F-85B1-9EF77BE8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Корзина роль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710D30-1FA2-4722-891C-5E730E1D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1952914"/>
            <a:ext cx="7129462" cy="414038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04DEE6-973C-4D4A-A45C-A7863FF05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44"/>
          <a:stretch/>
        </p:blipFill>
        <p:spPr>
          <a:xfrm>
            <a:off x="1418246" y="1988840"/>
            <a:ext cx="6810746" cy="40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123FC-83AA-42F2-8D75-DD828997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Смена роли пользователю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075AD1-3F87-470C-BF50-4F8CF077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" y="1952914"/>
            <a:ext cx="8682897" cy="435640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D1536D-68B1-4358-B962-70514CB9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" r="1650"/>
          <a:stretch/>
        </p:blipFill>
        <p:spPr>
          <a:xfrm>
            <a:off x="257681" y="2002289"/>
            <a:ext cx="8442684" cy="42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f3962f843b5fbe2b7272967f78ea5102fe8c9e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203</Words>
  <Application>Microsoft Office PowerPoint</Application>
  <PresentationFormat>Экран (4:3)</PresentationFormat>
  <Paragraphs>37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Итоговый проект на тему: “Интернет магазин кофемашин” Программа профессиональной переподготовки: Fullstack-разработка на языке Java</vt:lpstr>
      <vt:lpstr>Предметная область</vt:lpstr>
      <vt:lpstr>ER-модель</vt:lpstr>
      <vt:lpstr>Инструментальные средства</vt:lpstr>
      <vt:lpstr>Регистрация нового пользователя</vt:lpstr>
      <vt:lpstr>Товары (сортировка по цене)</vt:lpstr>
      <vt:lpstr>Добавление товара через роль администратора</vt:lpstr>
      <vt:lpstr>Корзина роль пользователя</vt:lpstr>
      <vt:lpstr>Смена роли пользователю</vt:lpstr>
      <vt:lpstr>Заключение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Разноцветные боковые штрихи</dc:title>
  <dc:creator>obstinate</dc:creator>
  <dc:description>Шаблон презентации с сайта https://presentation-creation.ru/</dc:description>
  <cp:lastModifiedBy>Ciruliken</cp:lastModifiedBy>
  <cp:revision>1265</cp:revision>
  <dcterms:created xsi:type="dcterms:W3CDTF">2018-02-25T09:09:03Z</dcterms:created>
  <dcterms:modified xsi:type="dcterms:W3CDTF">2023-05-29T20:39:13Z</dcterms:modified>
</cp:coreProperties>
</file>