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2" r:id="rId4"/>
    <p:sldId id="260" r:id="rId5"/>
    <p:sldId id="268" r:id="rId6"/>
    <p:sldId id="264" r:id="rId7"/>
    <p:sldId id="265" r:id="rId8"/>
    <p:sldId id="266" r:id="rId9"/>
    <p:sldId id="267" r:id="rId10"/>
    <p:sldId id="269" r:id="rId11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6ABB4A8-B91B-4766-BA15-204BEF263A89}">
          <p14:sldIdLst>
            <p14:sldId id="256"/>
            <p14:sldId id="263"/>
            <p14:sldId id="262"/>
            <p14:sldId id="260"/>
            <p14:sldId id="268"/>
            <p14:sldId id="264"/>
            <p14:sldId id="265"/>
          </p14:sldIdLst>
        </p14:section>
        <p14:section name="Раздел без заголовка" id="{2FF5FFDF-2534-488B-BE6B-0D4E8E55FBA9}">
          <p14:sldIdLst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>
        <p:scale>
          <a:sx n="100" d="100"/>
          <a:sy n="100" d="100"/>
        </p:scale>
        <p:origin x="151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 dirty="0"/>
              <a:t>Бесплатно и без регистрации.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39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6480720" cy="1080120"/>
          </a:xfrm>
        </p:spPr>
        <p:txBody>
          <a:bodyPr/>
          <a:lstStyle>
            <a:lvl1pPr>
              <a:defRPr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79512" y="191549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2"/>
          <p:cNvSpPr>
            <a:spLocks noGrp="1"/>
          </p:cNvSpPr>
          <p:nvPr>
            <p:ph idx="1"/>
          </p:nvPr>
        </p:nvSpPr>
        <p:spPr>
          <a:xfrm>
            <a:off x="1259632" y="1556792"/>
            <a:ext cx="7128792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91549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1556792"/>
            <a:ext cx="7128792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2096852"/>
            <a:ext cx="6840760" cy="2664296"/>
          </a:xfrm>
        </p:spPr>
        <p:txBody>
          <a:bodyPr>
            <a:noAutofit/>
          </a:bodyPr>
          <a:lstStyle/>
          <a:p>
            <a:r>
              <a:rPr lang="ru-RU" sz="1600" dirty="0"/>
              <a:t>Итоговый проект на тему</a:t>
            </a:r>
            <a:r>
              <a:rPr lang="en-US" sz="1600" dirty="0"/>
              <a:t>:</a:t>
            </a:r>
            <a:br>
              <a:rPr lang="ru-RU" sz="1600" dirty="0"/>
            </a:br>
            <a:r>
              <a:rPr lang="en-US" sz="4800" dirty="0"/>
              <a:t>“</a:t>
            </a:r>
            <a:r>
              <a:rPr lang="ru-RU" sz="4800" dirty="0"/>
              <a:t>Интернет магазин кофемашин</a:t>
            </a:r>
            <a:r>
              <a:rPr lang="en-US" sz="4800" dirty="0"/>
              <a:t>”</a:t>
            </a:r>
            <a:br>
              <a:rPr lang="en-US" sz="4800" dirty="0"/>
            </a:br>
            <a:r>
              <a:rPr lang="ru-RU" sz="2400" dirty="0"/>
              <a:t>Программа профессиональной переподготовки: </a:t>
            </a:r>
            <a:r>
              <a:rPr lang="ru-RU" sz="2400" dirty="0" err="1"/>
              <a:t>Fullstack</a:t>
            </a:r>
            <a:r>
              <a:rPr lang="ru-RU" sz="2400" dirty="0"/>
              <a:t>-разработка на языке </a:t>
            </a:r>
            <a:r>
              <a:rPr lang="ru-RU" sz="2400" dirty="0" err="1"/>
              <a:t>Java</a:t>
            </a:r>
            <a:endParaRPr lang="ru-R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5E91D-FFA3-4861-9EB3-7879DA84A411}"/>
              </a:ext>
            </a:extLst>
          </p:cNvPr>
          <p:cNvSpPr txBox="1"/>
          <p:nvPr/>
        </p:nvSpPr>
        <p:spPr>
          <a:xfrm>
            <a:off x="782860" y="548680"/>
            <a:ext cx="7317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ФГБОУ ВО «Российский экономический университет им. Г.В. Плеханова»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919A1-EB71-4FBA-919A-A5A7BE791AC4}"/>
              </a:ext>
            </a:extLst>
          </p:cNvPr>
          <p:cNvSpPr txBox="1"/>
          <p:nvPr/>
        </p:nvSpPr>
        <p:spPr>
          <a:xfrm>
            <a:off x="6372200" y="5385990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Ширыкалова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Анна Константиновна  Группа: FSJ-1-22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7175A-C8DD-4539-A966-F99E3A8D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B769F-7B6E-4873-8DEB-FCC28DEB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 	Разработан интернет магазин </a:t>
            </a:r>
            <a:r>
              <a:rPr lang="en-US" sz="2800" dirty="0"/>
              <a:t>“Shop Coffee machines” </a:t>
            </a:r>
            <a:r>
              <a:rPr lang="ru-RU" sz="2800" dirty="0"/>
              <a:t>на основе знаний полученных на курсе </a:t>
            </a:r>
            <a:r>
              <a:rPr lang="ru-RU" sz="2800" dirty="0" err="1"/>
              <a:t>Fullstack</a:t>
            </a:r>
            <a:r>
              <a:rPr lang="ru-RU" sz="2800" dirty="0"/>
              <a:t>-разработка на языке </a:t>
            </a:r>
            <a:r>
              <a:rPr lang="ru-RU" sz="2800" dirty="0" err="1"/>
              <a:t>Java</a:t>
            </a:r>
            <a:r>
              <a:rPr lang="ru-RU" sz="2800" dirty="0"/>
              <a:t>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/>
              <a:t>	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254250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53"/>
          <p:cNvSpPr>
            <a:spLocks noChangeShapeType="1"/>
          </p:cNvSpPr>
          <p:nvPr/>
        </p:nvSpPr>
        <p:spPr bwMode="gray">
          <a:xfrm>
            <a:off x="2229063" y="4946182"/>
            <a:ext cx="4224536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ectangle 254"/>
          <p:cNvSpPr>
            <a:spLocks noChangeArrowheads="1"/>
          </p:cNvSpPr>
          <p:nvPr/>
        </p:nvSpPr>
        <p:spPr bwMode="gray">
          <a:xfrm rot="3419336">
            <a:off x="1944900" y="4369920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2" name="Line 256"/>
          <p:cNvSpPr>
            <a:spLocks noChangeShapeType="1"/>
          </p:cNvSpPr>
          <p:nvPr/>
        </p:nvSpPr>
        <p:spPr bwMode="gray">
          <a:xfrm>
            <a:off x="2229063" y="2431582"/>
            <a:ext cx="4224536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57"/>
          <p:cNvSpPr>
            <a:spLocks noChangeArrowheads="1"/>
          </p:cNvSpPr>
          <p:nvPr/>
        </p:nvSpPr>
        <p:spPr bwMode="gray">
          <a:xfrm rot="3419336">
            <a:off x="1478408" y="184625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37" name="Text Box 258"/>
          <p:cNvSpPr txBox="1">
            <a:spLocks noChangeArrowheads="1"/>
          </p:cNvSpPr>
          <p:nvPr/>
        </p:nvSpPr>
        <p:spPr bwMode="gray">
          <a:xfrm>
            <a:off x="2300160" y="1872160"/>
            <a:ext cx="473764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Интернет магазин кофемашин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:</a:t>
            </a:r>
          </a:p>
        </p:txBody>
      </p:sp>
      <p:sp>
        <p:nvSpPr>
          <p:cNvPr id="39" name="Line 260"/>
          <p:cNvSpPr>
            <a:spLocks noChangeShapeType="1"/>
          </p:cNvSpPr>
          <p:nvPr/>
        </p:nvSpPr>
        <p:spPr bwMode="gray">
          <a:xfrm>
            <a:off x="2229063" y="3269782"/>
            <a:ext cx="4224536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Rectangle 261"/>
          <p:cNvSpPr>
            <a:spLocks noChangeArrowheads="1"/>
          </p:cNvSpPr>
          <p:nvPr/>
        </p:nvSpPr>
        <p:spPr bwMode="gray">
          <a:xfrm rot="3419336">
            <a:off x="1944900" y="269352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45" name="Line 263"/>
          <p:cNvSpPr>
            <a:spLocks noChangeShapeType="1"/>
          </p:cNvSpPr>
          <p:nvPr/>
        </p:nvSpPr>
        <p:spPr bwMode="gray">
          <a:xfrm>
            <a:off x="2230651" y="4106396"/>
            <a:ext cx="4222948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Rectangle 264"/>
          <p:cNvSpPr>
            <a:spLocks noChangeArrowheads="1"/>
          </p:cNvSpPr>
          <p:nvPr/>
        </p:nvSpPr>
        <p:spPr bwMode="gray">
          <a:xfrm rot="3419336">
            <a:off x="1944900" y="3531720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48" name="Line 266"/>
          <p:cNvSpPr>
            <a:spLocks noChangeShapeType="1"/>
          </p:cNvSpPr>
          <p:nvPr/>
        </p:nvSpPr>
        <p:spPr bwMode="gray">
          <a:xfrm>
            <a:off x="2229063" y="5806607"/>
            <a:ext cx="4224536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 267"/>
          <p:cNvSpPr>
            <a:spLocks noChangeArrowheads="1"/>
          </p:cNvSpPr>
          <p:nvPr/>
        </p:nvSpPr>
        <p:spPr bwMode="ltGray">
          <a:xfrm rot="3419336">
            <a:off x="1944900" y="5230345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53" name="Text Box 271"/>
          <p:cNvSpPr txBox="1">
            <a:spLocks noChangeArrowheads="1"/>
          </p:cNvSpPr>
          <p:nvPr/>
        </p:nvSpPr>
        <p:spPr bwMode="gray">
          <a:xfrm>
            <a:off x="2775268" y="3549298"/>
            <a:ext cx="26149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Авторизация по ролям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4" name="Text Box 272"/>
          <p:cNvSpPr txBox="1">
            <a:spLocks noChangeArrowheads="1"/>
          </p:cNvSpPr>
          <p:nvPr/>
        </p:nvSpPr>
        <p:spPr bwMode="gray">
          <a:xfrm>
            <a:off x="2771800" y="5246392"/>
            <a:ext cx="25276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 и другой функционал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5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4" name="Text Box 271">
            <a:extLst>
              <a:ext uri="{FF2B5EF4-FFF2-40B4-BE49-F238E27FC236}">
                <a16:creationId xmlns:a16="http://schemas.microsoft.com/office/drawing/2014/main" id="{30810124-D557-4259-9B42-99F31F23DF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85671" y="2706925"/>
            <a:ext cx="19815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Аутентификация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6" name="Text Box 271">
            <a:extLst>
              <a:ext uri="{FF2B5EF4-FFF2-40B4-BE49-F238E27FC236}">
                <a16:creationId xmlns:a16="http://schemas.microsoft.com/office/drawing/2014/main" id="{6242A680-8C10-4C98-B21D-B1656E5FADA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1800" y="4385967"/>
            <a:ext cx="34474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Личный кабинет пользователя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ru-RU" dirty="0"/>
              <a:t>-модель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619671" y="5875284"/>
            <a:ext cx="6770791" cy="791166"/>
          </a:xfrm>
        </p:spPr>
        <p:txBody>
          <a:bodyPr numCol="2">
            <a:normAutofit fontScale="85000" lnSpcReduction="10000"/>
          </a:bodyPr>
          <a:lstStyle/>
          <a:p>
            <a:r>
              <a:rPr lang="en-US" sz="1600" dirty="0"/>
              <a:t>User (</a:t>
            </a:r>
            <a:r>
              <a:rPr lang="ru-RU" sz="1600" dirty="0"/>
              <a:t>хранит данные о пользователях)</a:t>
            </a:r>
          </a:p>
          <a:p>
            <a:r>
              <a:rPr lang="en-US" sz="1600" dirty="0"/>
              <a:t>Order (</a:t>
            </a:r>
            <a:r>
              <a:rPr lang="ru-RU" sz="1600" dirty="0"/>
              <a:t>хранит данные о заказе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en-US" sz="1600" dirty="0"/>
              <a:t>Order</a:t>
            </a:r>
            <a:r>
              <a:rPr lang="ru-RU" sz="1600" dirty="0"/>
              <a:t>_</a:t>
            </a:r>
            <a:r>
              <a:rPr lang="en-US" sz="1600" dirty="0"/>
              <a:t>products (</a:t>
            </a:r>
            <a:r>
              <a:rPr lang="ru-RU" sz="1600" dirty="0"/>
              <a:t>хранит данные о продукции в заказе</a:t>
            </a:r>
            <a:r>
              <a:rPr lang="en-US" sz="1600" dirty="0"/>
              <a:t>)</a:t>
            </a:r>
          </a:p>
          <a:p>
            <a:r>
              <a:rPr lang="en-US" sz="1600" dirty="0"/>
              <a:t>Product (</a:t>
            </a:r>
            <a:r>
              <a:rPr lang="ru-RU" sz="1600" dirty="0"/>
              <a:t>хранит данные о продукции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en-US" sz="1600" dirty="0"/>
              <a:t>Card (</a:t>
            </a:r>
            <a:r>
              <a:rPr lang="ru-RU" sz="1600" dirty="0"/>
              <a:t>хранит информацию </a:t>
            </a:r>
            <a:r>
              <a:rPr lang="en-US" sz="1600" dirty="0"/>
              <a:t>o </a:t>
            </a:r>
            <a:r>
              <a:rPr lang="ru-RU" sz="1600" dirty="0"/>
              <a:t>корзине</a:t>
            </a:r>
            <a:r>
              <a:rPr lang="en-US" sz="1600" dirty="0"/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74FBAA-1086-40BC-89A5-D4E6B1776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" y="1107296"/>
            <a:ext cx="7596336" cy="47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Front-end: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HTML, CSS, Java Script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Back_end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SQL, Java </a:t>
            </a:r>
            <a:r>
              <a:rPr lang="ru-RU" sz="2400" dirty="0"/>
              <a:t>с использованием </a:t>
            </a:r>
            <a:r>
              <a:rPr lang="en-US" sz="2400" dirty="0"/>
              <a:t>Spring (Boot, Security, Validation, JPA, </a:t>
            </a:r>
            <a:r>
              <a:rPr lang="en-US" sz="2400" dirty="0" err="1"/>
              <a:t>Thymeleaf</a:t>
            </a:r>
            <a:r>
              <a:rPr lang="en-US" sz="2400" dirty="0"/>
              <a:t>, Maven, Hibernate)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45F04-96B8-46B3-B012-1E109BA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Регистрация нового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385424-F32E-4854-B1AE-83BA0FCBF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05780"/>
            <a:ext cx="7773513" cy="4064648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CB6509-8DA5-415F-A7FF-7F874B67D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2" r="1790"/>
          <a:stretch/>
        </p:blipFill>
        <p:spPr>
          <a:xfrm>
            <a:off x="791094" y="1883817"/>
            <a:ext cx="7704856" cy="39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849D7-9C5E-4F4B-BC1E-E9810404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Товары (сортировка по цене)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550001-A673-45F2-B887-4AA0FFA6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03844"/>
            <a:ext cx="7344815" cy="3937867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9D9717-0BBD-4E19-A6B2-3FBD8FA66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78"/>
          <a:stretch/>
        </p:blipFill>
        <p:spPr>
          <a:xfrm>
            <a:off x="1168928" y="1928378"/>
            <a:ext cx="7219423" cy="38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34498-E4B7-4642-B7CD-9B2E65C7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Добавление товара через роль администратора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80C98A-2634-4DA3-A428-E346A2FB9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772816"/>
            <a:ext cx="7704783" cy="46085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1208DB-6FF3-439F-8838-6BF84B30C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14"/>
          <a:stretch/>
        </p:blipFill>
        <p:spPr>
          <a:xfrm>
            <a:off x="755650" y="1832809"/>
            <a:ext cx="7560766" cy="44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FDDCC-4B07-446F-85B1-9EF77BE8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Корзина роль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710D30-1FA2-4722-891C-5E730E1D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88" y="1952914"/>
            <a:ext cx="7129462" cy="4140382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04DEE6-973C-4D4A-A45C-A7863FF05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44"/>
          <a:stretch/>
        </p:blipFill>
        <p:spPr>
          <a:xfrm>
            <a:off x="1418246" y="1988840"/>
            <a:ext cx="6810746" cy="40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4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123FC-83AA-42F2-8D75-DD828997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Смена роли пользователю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075AD1-3F87-470C-BF50-4F8CF077A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5" y="1952914"/>
            <a:ext cx="8682897" cy="4356406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D1536D-68B1-4358-B962-70514CB92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8" r="1650"/>
          <a:stretch/>
        </p:blipFill>
        <p:spPr>
          <a:xfrm>
            <a:off x="257681" y="2002289"/>
            <a:ext cx="8442684" cy="42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f3962f843b5fbe2b7272967f78ea5102fe8c9e"/>
</p:tagLst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203</Words>
  <Application>Microsoft Office PowerPoint</Application>
  <PresentationFormat>Экран (4:3)</PresentationFormat>
  <Paragraphs>37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Итоговый проект на тему: “Интернет магазин кофемашин” Программа профессиональной переподготовки: Fullstack-разработка на языке Java</vt:lpstr>
      <vt:lpstr>Предметная область</vt:lpstr>
      <vt:lpstr>ER-модель</vt:lpstr>
      <vt:lpstr>Инструментальные средства</vt:lpstr>
      <vt:lpstr>Регистрация нового пользователя</vt:lpstr>
      <vt:lpstr>Товары (сортировка по цене)</vt:lpstr>
      <vt:lpstr>Добавление товара через роль администратора</vt:lpstr>
      <vt:lpstr>Корзина роль пользователя</vt:lpstr>
      <vt:lpstr>Смена роли пользователю</vt:lpstr>
      <vt:lpstr>Заключение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Разноцветные боковые штрихи</dc:title>
  <dc:creator>obstinate</dc:creator>
  <dc:description>Шаблон презентации с сайта https://presentation-creation.ru/</dc:description>
  <cp:lastModifiedBy>Ciruliken</cp:lastModifiedBy>
  <cp:revision>1266</cp:revision>
  <dcterms:created xsi:type="dcterms:W3CDTF">2018-02-25T09:09:03Z</dcterms:created>
  <dcterms:modified xsi:type="dcterms:W3CDTF">2023-05-30T20:16:31Z</dcterms:modified>
</cp:coreProperties>
</file>