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298"/>
    <a:srgbClr val="C7EBC5"/>
    <a:srgbClr val="FBF2D0"/>
    <a:srgbClr val="FA7070"/>
    <a:srgbClr val="FBF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6CA-0BBD-B40C-59AD-7D39EEC6A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D0883-F6E9-5CBE-1513-ED8916B98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77C8-ACF1-4CE9-1BA3-521011ED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992A-1922-478A-34FA-AFBDE17A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4076-FB9F-E53E-EA12-05122CED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5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5FF1-BFD9-68BB-419D-85E0BF23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C9E50-C094-CDA1-0C4E-70964039F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C47D-3E3A-9AC9-C33C-BA607718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A8D9-D56A-3721-76DF-4AB4A7DF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7342-04F5-99FB-6934-A9B7C32C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7E62B-1240-BF29-F3F3-9E3FA40E3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B29F-222D-8181-D576-DA0F9FDC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2326-B7D5-2434-7A84-A0B66968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DD2F-62E8-0F6F-2434-0B88C44A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2A6E-D4DC-C557-6562-23F3B6CC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F0E9-D0E3-48B6-C9A9-C093FD5E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4BA-2482-92FA-2014-053BE584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F217-7295-C694-CC43-DD12CAC6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07B3-64BF-8F00-A492-87B4B557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E77B-DDCD-317A-AAC7-5313ED2E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A8A-36FE-BAE1-90A3-4E229E9E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432F-997A-CFB8-A734-94AED7A8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08C4-31B8-D4E7-F530-C4A941D6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0398-1264-016F-996B-92B34E1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DCC80-F473-EF1F-9CD7-0F6D9FA1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DEEF-6362-1534-5732-FE461589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ABBB-42D7-BD1F-3C2B-562004AD2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FCE85-F590-6424-F9A3-0026575CE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BAE7-286D-6C1E-B4A7-8883C3F8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36C9-ADB3-E90B-B0DA-843B7BCF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1A3D-AA82-EEBF-77D3-872FC34D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0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E2E6-BCF0-1490-B3CD-D4764242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6FCC9-AAED-65DA-448E-49BB3978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ADE24-36DA-AC41-0539-DCAEDD3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7F117-6A37-D198-1E2C-F7C7C2BD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2259A-4C71-49DA-2AD4-0E5C3182E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D182A-E9AB-0F66-34CF-C862363E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EAF92-D485-C3EA-7506-E1A8378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00965-AFD2-89CF-940A-D3A90540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1375-6F8D-04E5-031A-18D740E1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519DD-96FE-1FAE-F903-7C55118E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E5A65-20B0-0C92-3F24-9D17F6D2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1ADD-B4FA-FA93-D5FA-693DFA98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9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EEA1A-068E-4485-F954-FA721D2B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3AB65-AAAC-9AFC-196C-707C6F64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9ADF4-1B85-8E50-FF00-A732B356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3D9A-372C-BF28-2A54-17B21DB7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6122-DA36-2435-2DC2-3C2732DA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B1045-3317-3EB5-7005-77977AEE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1C5E1-153B-FCFD-8078-84A3AF83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FDCA-E19F-AFE7-4EC0-E9E62D66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387E5-57E5-B4DE-1B05-BA2E16F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6D3C-31F0-47D2-DCC3-160DFA79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6DCE3-563E-C6CE-A643-57C9BD962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46E71-F5F2-1051-3753-206D2060D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7A129-40DE-638D-3397-A3148A23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AF886-340D-D63A-BD4C-CE49CD15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87487-F094-9771-EA7C-73CFA9A1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5530A-9E9C-E64C-4DC6-2D985774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E329-8DD2-BD7A-6A8D-88A2D23B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3950-A142-A3E5-B526-D9D5F851B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B9EA-34FD-3B4F-B3DD-0BD945E1F31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A6F8-9255-FE67-8A31-A1096DC59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339F-0346-4025-7F3A-74BF28A7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F24F-3CD2-4B43-82A9-4A221A39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C59C-A97B-6F31-0625-C62597828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239D-49A2-B2F4-A2E0-210699DEC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C71172-F328-A849-6BEB-97C8A329F31D}"/>
              </a:ext>
            </a:extLst>
          </p:cNvPr>
          <p:cNvSpPr/>
          <p:nvPr/>
        </p:nvSpPr>
        <p:spPr>
          <a:xfrm>
            <a:off x="333632" y="185351"/>
            <a:ext cx="247136" cy="234779"/>
          </a:xfrm>
          <a:prstGeom prst="rect">
            <a:avLst/>
          </a:prstGeom>
          <a:solidFill>
            <a:srgbClr val="FA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07CA73-2DA4-D42A-BC72-8ACE779FAFD8}"/>
              </a:ext>
            </a:extLst>
          </p:cNvPr>
          <p:cNvSpPr/>
          <p:nvPr/>
        </p:nvSpPr>
        <p:spPr>
          <a:xfrm>
            <a:off x="486032" y="337751"/>
            <a:ext cx="247136" cy="234779"/>
          </a:xfrm>
          <a:prstGeom prst="rect">
            <a:avLst/>
          </a:prstGeom>
          <a:solidFill>
            <a:srgbClr val="FBF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C859A-7AE4-014E-AC0C-B452C4C9A5DC}"/>
              </a:ext>
            </a:extLst>
          </p:cNvPr>
          <p:cNvSpPr/>
          <p:nvPr/>
        </p:nvSpPr>
        <p:spPr>
          <a:xfrm>
            <a:off x="638432" y="490151"/>
            <a:ext cx="247136" cy="234779"/>
          </a:xfrm>
          <a:prstGeom prst="rect">
            <a:avLst/>
          </a:prstGeom>
          <a:solidFill>
            <a:srgbClr val="C7E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016D6-D0B4-FFBF-FB32-09D0AB040F94}"/>
              </a:ext>
            </a:extLst>
          </p:cNvPr>
          <p:cNvSpPr/>
          <p:nvPr/>
        </p:nvSpPr>
        <p:spPr>
          <a:xfrm>
            <a:off x="790832" y="642551"/>
            <a:ext cx="247136" cy="234779"/>
          </a:xfrm>
          <a:prstGeom prst="rect">
            <a:avLst/>
          </a:prstGeom>
          <a:solidFill>
            <a:srgbClr val="A1C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611C4A-BBF1-D60F-0B53-DF5942FF981E}"/>
              </a:ext>
            </a:extLst>
          </p:cNvPr>
          <p:cNvSpPr/>
          <p:nvPr/>
        </p:nvSpPr>
        <p:spPr>
          <a:xfrm>
            <a:off x="1037968" y="1630072"/>
            <a:ext cx="2160000" cy="3600000"/>
          </a:xfrm>
          <a:prstGeom prst="rect">
            <a:avLst/>
          </a:prstGeom>
          <a:solidFill>
            <a:srgbClr val="FA707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7781B7-A871-5B06-B947-4594675260B5}"/>
              </a:ext>
            </a:extLst>
          </p:cNvPr>
          <p:cNvSpPr/>
          <p:nvPr/>
        </p:nvSpPr>
        <p:spPr>
          <a:xfrm>
            <a:off x="1803380" y="1754632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B89D4F99-F747-DA22-7CA1-238CD94C7564}"/>
              </a:ext>
            </a:extLst>
          </p:cNvPr>
          <p:cNvSpPr/>
          <p:nvPr/>
        </p:nvSpPr>
        <p:spPr>
          <a:xfrm flipH="1" flipV="1">
            <a:off x="1172102" y="2203433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Open quotation mark with solid fill">
            <a:extLst>
              <a:ext uri="{FF2B5EF4-FFF2-40B4-BE49-F238E27FC236}">
                <a16:creationId xmlns:a16="http://schemas.microsoft.com/office/drawing/2014/main" id="{286FB234-34F1-343C-33CA-21E6BB53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393" y="1520405"/>
            <a:ext cx="792695" cy="792695"/>
          </a:xfrm>
          <a:prstGeom prst="rect">
            <a:avLst/>
          </a:prstGeom>
        </p:spPr>
      </p:pic>
      <p:pic>
        <p:nvPicPr>
          <p:cNvPr id="16" name="Graphic 15" descr="Open quotation mark with solid fill">
            <a:extLst>
              <a:ext uri="{FF2B5EF4-FFF2-40B4-BE49-F238E27FC236}">
                <a16:creationId xmlns:a16="http://schemas.microsoft.com/office/drawing/2014/main" id="{5B4C11CD-E93F-30BC-0ABF-25DA0FC74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353950" y="4544900"/>
            <a:ext cx="792695" cy="792695"/>
          </a:xfrm>
          <a:prstGeom prst="rect">
            <a:avLst/>
          </a:prstGeom>
        </p:spPr>
      </p:pic>
      <p:pic>
        <p:nvPicPr>
          <p:cNvPr id="18" name="Graphic 17" descr="Lights On with solid fill">
            <a:extLst>
              <a:ext uri="{FF2B5EF4-FFF2-40B4-BE49-F238E27FC236}">
                <a16:creationId xmlns:a16="http://schemas.microsoft.com/office/drawing/2014/main" id="{1D63D63A-7CC2-FACE-6461-C1EF2067E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0499" y="1884379"/>
            <a:ext cx="510216" cy="5102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3C5DA8-8A08-6383-2660-028E59688C78}"/>
              </a:ext>
            </a:extLst>
          </p:cNvPr>
          <p:cNvSpPr txBox="1"/>
          <p:nvPr/>
        </p:nvSpPr>
        <p:spPr>
          <a:xfrm>
            <a:off x="1487740" y="2621724"/>
            <a:ext cx="126255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Heading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100" dirty="0"/>
              <a:t>Input some text. Input some text.</a:t>
            </a:r>
          </a:p>
          <a:p>
            <a:pPr algn="ctr"/>
            <a:r>
              <a:rPr lang="en-US" sz="1100" dirty="0"/>
              <a:t>Input some text. Input some text. Input some text. Input some text. Input some text.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E02FC1-F579-B4B3-5215-8DAAF738ADCD}"/>
              </a:ext>
            </a:extLst>
          </p:cNvPr>
          <p:cNvSpPr/>
          <p:nvPr/>
        </p:nvSpPr>
        <p:spPr>
          <a:xfrm>
            <a:off x="3702791" y="1630072"/>
            <a:ext cx="2160000" cy="3600000"/>
          </a:xfrm>
          <a:prstGeom prst="rect">
            <a:avLst/>
          </a:prstGeom>
          <a:solidFill>
            <a:srgbClr val="FBF2D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3DDD06D5-6BB2-601F-058F-DC1904D80261}"/>
              </a:ext>
            </a:extLst>
          </p:cNvPr>
          <p:cNvSpPr/>
          <p:nvPr/>
        </p:nvSpPr>
        <p:spPr>
          <a:xfrm>
            <a:off x="4468203" y="1754632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2B356471-FDE1-5412-915A-42DD7A824972}"/>
              </a:ext>
            </a:extLst>
          </p:cNvPr>
          <p:cNvSpPr/>
          <p:nvPr/>
        </p:nvSpPr>
        <p:spPr>
          <a:xfrm flipH="1" flipV="1">
            <a:off x="3836925" y="2203433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Open quotation mark with solid fill">
            <a:extLst>
              <a:ext uri="{FF2B5EF4-FFF2-40B4-BE49-F238E27FC236}">
                <a16:creationId xmlns:a16="http://schemas.microsoft.com/office/drawing/2014/main" id="{8746D2B6-C6B8-FAC3-7A51-52E5F6316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6216" y="1520405"/>
            <a:ext cx="792695" cy="792695"/>
          </a:xfrm>
          <a:prstGeom prst="rect">
            <a:avLst/>
          </a:prstGeom>
        </p:spPr>
      </p:pic>
      <p:pic>
        <p:nvPicPr>
          <p:cNvPr id="26" name="Graphic 25" descr="Open quotation mark with solid fill">
            <a:extLst>
              <a:ext uri="{FF2B5EF4-FFF2-40B4-BE49-F238E27FC236}">
                <a16:creationId xmlns:a16="http://schemas.microsoft.com/office/drawing/2014/main" id="{2D082CC9-DDE5-9D8C-9C4F-0157E8163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018773" y="4544900"/>
            <a:ext cx="792695" cy="792695"/>
          </a:xfrm>
          <a:prstGeom prst="rect">
            <a:avLst/>
          </a:prstGeom>
        </p:spPr>
      </p:pic>
      <p:pic>
        <p:nvPicPr>
          <p:cNvPr id="27" name="Graphic 26" descr="Lights On with solid fill">
            <a:extLst>
              <a:ext uri="{FF2B5EF4-FFF2-40B4-BE49-F238E27FC236}">
                <a16:creationId xmlns:a16="http://schemas.microsoft.com/office/drawing/2014/main" id="{520E878A-F274-3203-01CE-451BA2575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5322" y="1884379"/>
            <a:ext cx="510216" cy="5102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8CE69E-2E5E-378B-6A4B-7BE7CEC137C8}"/>
              </a:ext>
            </a:extLst>
          </p:cNvPr>
          <p:cNvSpPr txBox="1"/>
          <p:nvPr/>
        </p:nvSpPr>
        <p:spPr>
          <a:xfrm>
            <a:off x="4152563" y="2621724"/>
            <a:ext cx="126255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Heading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100" dirty="0"/>
              <a:t>Input some text. Input some text.</a:t>
            </a:r>
          </a:p>
          <a:p>
            <a:pPr algn="ctr"/>
            <a:r>
              <a:rPr lang="en-US" sz="1100" dirty="0"/>
              <a:t>Input some text. Input some text. Input some text. Input some text. Input some text.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ABAE04-7507-1525-CDA1-2B97CF2EE933}"/>
              </a:ext>
            </a:extLst>
          </p:cNvPr>
          <p:cNvSpPr/>
          <p:nvPr/>
        </p:nvSpPr>
        <p:spPr>
          <a:xfrm>
            <a:off x="6341488" y="1630072"/>
            <a:ext cx="2160000" cy="3600000"/>
          </a:xfrm>
          <a:prstGeom prst="rect">
            <a:avLst/>
          </a:prstGeom>
          <a:solidFill>
            <a:srgbClr val="C7EBC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A9402A00-0216-B285-8811-A22733125F40}"/>
              </a:ext>
            </a:extLst>
          </p:cNvPr>
          <p:cNvSpPr/>
          <p:nvPr/>
        </p:nvSpPr>
        <p:spPr>
          <a:xfrm>
            <a:off x="7106900" y="1754632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B865CF2D-114C-15A9-B69E-3304699A9FD9}"/>
              </a:ext>
            </a:extLst>
          </p:cNvPr>
          <p:cNvSpPr/>
          <p:nvPr/>
        </p:nvSpPr>
        <p:spPr>
          <a:xfrm flipH="1" flipV="1">
            <a:off x="6475622" y="2203433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Open quotation mark with solid fill">
            <a:extLst>
              <a:ext uri="{FF2B5EF4-FFF2-40B4-BE49-F238E27FC236}">
                <a16:creationId xmlns:a16="http://schemas.microsoft.com/office/drawing/2014/main" id="{A4C674FF-E00B-0DF0-BC78-CB473683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4913" y="1520405"/>
            <a:ext cx="792695" cy="792695"/>
          </a:xfrm>
          <a:prstGeom prst="rect">
            <a:avLst/>
          </a:prstGeom>
        </p:spPr>
      </p:pic>
      <p:pic>
        <p:nvPicPr>
          <p:cNvPr id="34" name="Graphic 33" descr="Open quotation mark with solid fill">
            <a:extLst>
              <a:ext uri="{FF2B5EF4-FFF2-40B4-BE49-F238E27FC236}">
                <a16:creationId xmlns:a16="http://schemas.microsoft.com/office/drawing/2014/main" id="{CAFEADF0-ED55-7C3F-707E-427DECD1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57470" y="4544900"/>
            <a:ext cx="792695" cy="792695"/>
          </a:xfrm>
          <a:prstGeom prst="rect">
            <a:avLst/>
          </a:prstGeom>
        </p:spPr>
      </p:pic>
      <p:pic>
        <p:nvPicPr>
          <p:cNvPr id="35" name="Graphic 34" descr="Lights On with solid fill">
            <a:extLst>
              <a:ext uri="{FF2B5EF4-FFF2-40B4-BE49-F238E27FC236}">
                <a16:creationId xmlns:a16="http://schemas.microsoft.com/office/drawing/2014/main" id="{685C4FBB-D2F8-1788-18DC-11C0B80F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019" y="1884379"/>
            <a:ext cx="510216" cy="51021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DFD836A-5900-0560-7490-5F6AB264BC4B}"/>
              </a:ext>
            </a:extLst>
          </p:cNvPr>
          <p:cNvSpPr txBox="1"/>
          <p:nvPr/>
        </p:nvSpPr>
        <p:spPr>
          <a:xfrm>
            <a:off x="6791260" y="2621724"/>
            <a:ext cx="126255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Heading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100" dirty="0"/>
              <a:t>Input some text. Input some text.</a:t>
            </a:r>
          </a:p>
          <a:p>
            <a:pPr algn="ctr"/>
            <a:r>
              <a:rPr lang="en-US" sz="1100" dirty="0"/>
              <a:t>Input some text. Input some text. Input some text. Input some text. Input some text.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8EC68B-29A4-6DEB-9304-E53715013343}"/>
              </a:ext>
            </a:extLst>
          </p:cNvPr>
          <p:cNvSpPr/>
          <p:nvPr/>
        </p:nvSpPr>
        <p:spPr>
          <a:xfrm>
            <a:off x="8994032" y="1630072"/>
            <a:ext cx="2160000" cy="3600000"/>
          </a:xfrm>
          <a:prstGeom prst="rect">
            <a:avLst/>
          </a:prstGeom>
          <a:solidFill>
            <a:srgbClr val="A1C2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0E0C5274-47CF-D3C6-1131-7B6BA6235BDF}"/>
              </a:ext>
            </a:extLst>
          </p:cNvPr>
          <p:cNvSpPr/>
          <p:nvPr/>
        </p:nvSpPr>
        <p:spPr>
          <a:xfrm>
            <a:off x="9759444" y="1754632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81DD3FF3-C3D5-F5B4-D247-28FC21F2296A}"/>
              </a:ext>
            </a:extLst>
          </p:cNvPr>
          <p:cNvSpPr/>
          <p:nvPr/>
        </p:nvSpPr>
        <p:spPr>
          <a:xfrm flipH="1" flipV="1">
            <a:off x="9128166" y="2203433"/>
            <a:ext cx="1262556" cy="2897790"/>
          </a:xfrm>
          <a:custGeom>
            <a:avLst/>
            <a:gdLst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1477136 w 1747346"/>
              <a:gd name="connsiteY2" fmla="*/ 0 h 3168000"/>
              <a:gd name="connsiteX3" fmla="*/ 1747346 w 1747346"/>
              <a:gd name="connsiteY3" fmla="*/ 270210 h 3168000"/>
              <a:gd name="connsiteX4" fmla="*/ 1747346 w 1747346"/>
              <a:gd name="connsiteY4" fmla="*/ 2897790 h 3168000"/>
              <a:gd name="connsiteX5" fmla="*/ 1477136 w 1747346"/>
              <a:gd name="connsiteY5" fmla="*/ 3168000 h 3168000"/>
              <a:gd name="connsiteX6" fmla="*/ 270210 w 1747346"/>
              <a:gd name="connsiteY6" fmla="*/ 3168000 h 3168000"/>
              <a:gd name="connsiteX7" fmla="*/ 0 w 1747346"/>
              <a:gd name="connsiteY7" fmla="*/ 2897790 h 3168000"/>
              <a:gd name="connsiteX8" fmla="*/ 0 w 1747346"/>
              <a:gd name="connsiteY8" fmla="*/ 270210 h 3168000"/>
              <a:gd name="connsiteX0" fmla="*/ 0 w 1747346"/>
              <a:gd name="connsiteY0" fmla="*/ 270210 h 3168000"/>
              <a:gd name="connsiteX1" fmla="*/ 270210 w 1747346"/>
              <a:gd name="connsiteY1" fmla="*/ 0 h 3168000"/>
              <a:gd name="connsiteX2" fmla="*/ 484790 w 1747346"/>
              <a:gd name="connsiteY2" fmla="*/ 4821 h 3168000"/>
              <a:gd name="connsiteX3" fmla="*/ 1477136 w 1747346"/>
              <a:gd name="connsiteY3" fmla="*/ 0 h 3168000"/>
              <a:gd name="connsiteX4" fmla="*/ 1747346 w 1747346"/>
              <a:gd name="connsiteY4" fmla="*/ 270210 h 3168000"/>
              <a:gd name="connsiteX5" fmla="*/ 1747346 w 1747346"/>
              <a:gd name="connsiteY5" fmla="*/ 2897790 h 3168000"/>
              <a:gd name="connsiteX6" fmla="*/ 1477136 w 1747346"/>
              <a:gd name="connsiteY6" fmla="*/ 3168000 h 3168000"/>
              <a:gd name="connsiteX7" fmla="*/ 270210 w 1747346"/>
              <a:gd name="connsiteY7" fmla="*/ 3168000 h 3168000"/>
              <a:gd name="connsiteX8" fmla="*/ 0 w 1747346"/>
              <a:gd name="connsiteY8" fmla="*/ 2897790 h 3168000"/>
              <a:gd name="connsiteX9" fmla="*/ 0 w 1747346"/>
              <a:gd name="connsiteY9" fmla="*/ 270210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270210 w 1747346"/>
              <a:gd name="connsiteY8" fmla="*/ 0 h 3168000"/>
              <a:gd name="connsiteX9" fmla="*/ 576230 w 1747346"/>
              <a:gd name="connsiteY9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0 w 1747346"/>
              <a:gd name="connsiteY7" fmla="*/ 270210 h 3168000"/>
              <a:gd name="connsiteX8" fmla="*/ 576230 w 1747346"/>
              <a:gd name="connsiteY8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7" fmla="*/ 576230 w 1747346"/>
              <a:gd name="connsiteY7" fmla="*/ 96261 h 3168000"/>
              <a:gd name="connsiteX0" fmla="*/ 484790 w 1747346"/>
              <a:gd name="connsiteY0" fmla="*/ 4821 h 3168000"/>
              <a:gd name="connsiteX1" fmla="*/ 1477136 w 1747346"/>
              <a:gd name="connsiteY1" fmla="*/ 0 h 3168000"/>
              <a:gd name="connsiteX2" fmla="*/ 1747346 w 1747346"/>
              <a:gd name="connsiteY2" fmla="*/ 270210 h 3168000"/>
              <a:gd name="connsiteX3" fmla="*/ 1747346 w 1747346"/>
              <a:gd name="connsiteY3" fmla="*/ 2897790 h 3168000"/>
              <a:gd name="connsiteX4" fmla="*/ 1477136 w 1747346"/>
              <a:gd name="connsiteY4" fmla="*/ 3168000 h 3168000"/>
              <a:gd name="connsiteX5" fmla="*/ 270210 w 1747346"/>
              <a:gd name="connsiteY5" fmla="*/ 3168000 h 3168000"/>
              <a:gd name="connsiteX6" fmla="*/ 0 w 1747346"/>
              <a:gd name="connsiteY6" fmla="*/ 2897790 h 3168000"/>
              <a:gd name="connsiteX0" fmla="*/ 214580 w 1477136"/>
              <a:gd name="connsiteY0" fmla="*/ 4821 h 3168000"/>
              <a:gd name="connsiteX1" fmla="*/ 1206926 w 1477136"/>
              <a:gd name="connsiteY1" fmla="*/ 0 h 3168000"/>
              <a:gd name="connsiteX2" fmla="*/ 1477136 w 1477136"/>
              <a:gd name="connsiteY2" fmla="*/ 270210 h 3168000"/>
              <a:gd name="connsiteX3" fmla="*/ 1477136 w 1477136"/>
              <a:gd name="connsiteY3" fmla="*/ 2897790 h 3168000"/>
              <a:gd name="connsiteX4" fmla="*/ 1206926 w 1477136"/>
              <a:gd name="connsiteY4" fmla="*/ 3168000 h 3168000"/>
              <a:gd name="connsiteX5" fmla="*/ 0 w 1477136"/>
              <a:gd name="connsiteY5" fmla="*/ 3168000 h 3168000"/>
              <a:gd name="connsiteX0" fmla="*/ 0 w 1262556"/>
              <a:gd name="connsiteY0" fmla="*/ 4821 h 3168000"/>
              <a:gd name="connsiteX1" fmla="*/ 992346 w 1262556"/>
              <a:gd name="connsiteY1" fmla="*/ 0 h 3168000"/>
              <a:gd name="connsiteX2" fmla="*/ 1262556 w 1262556"/>
              <a:gd name="connsiteY2" fmla="*/ 270210 h 3168000"/>
              <a:gd name="connsiteX3" fmla="*/ 1262556 w 1262556"/>
              <a:gd name="connsiteY3" fmla="*/ 2897790 h 3168000"/>
              <a:gd name="connsiteX4" fmla="*/ 992346 w 1262556"/>
              <a:gd name="connsiteY4" fmla="*/ 3168000 h 3168000"/>
              <a:gd name="connsiteX0" fmla="*/ 0 w 1262556"/>
              <a:gd name="connsiteY0" fmla="*/ 4821 h 2897790"/>
              <a:gd name="connsiteX1" fmla="*/ 992346 w 1262556"/>
              <a:gd name="connsiteY1" fmla="*/ 0 h 2897790"/>
              <a:gd name="connsiteX2" fmla="*/ 1262556 w 1262556"/>
              <a:gd name="connsiteY2" fmla="*/ 270210 h 2897790"/>
              <a:gd name="connsiteX3" fmla="*/ 1262556 w 1262556"/>
              <a:gd name="connsiteY3" fmla="*/ 2897790 h 28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56" h="2897790">
                <a:moveTo>
                  <a:pt x="0" y="4821"/>
                </a:moveTo>
                <a:lnTo>
                  <a:pt x="992346" y="0"/>
                </a:lnTo>
                <a:cubicBezTo>
                  <a:pt x="1141579" y="0"/>
                  <a:pt x="1262556" y="120977"/>
                  <a:pt x="1262556" y="270210"/>
                </a:cubicBezTo>
                <a:lnTo>
                  <a:pt x="1262556" y="289779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 descr="Open quotation mark with solid fill">
            <a:extLst>
              <a:ext uri="{FF2B5EF4-FFF2-40B4-BE49-F238E27FC236}">
                <a16:creationId xmlns:a16="http://schemas.microsoft.com/office/drawing/2014/main" id="{1E5A2809-969A-E853-ECB7-4B8C572B9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457" y="1520405"/>
            <a:ext cx="792695" cy="792695"/>
          </a:xfrm>
          <a:prstGeom prst="rect">
            <a:avLst/>
          </a:prstGeom>
        </p:spPr>
      </p:pic>
      <p:pic>
        <p:nvPicPr>
          <p:cNvPr id="42" name="Graphic 41" descr="Open quotation mark with solid fill">
            <a:extLst>
              <a:ext uri="{FF2B5EF4-FFF2-40B4-BE49-F238E27FC236}">
                <a16:creationId xmlns:a16="http://schemas.microsoft.com/office/drawing/2014/main" id="{9AF88DF1-168C-03DE-0EA7-E2C1AD0BA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310014" y="4544900"/>
            <a:ext cx="792695" cy="792695"/>
          </a:xfrm>
          <a:prstGeom prst="rect">
            <a:avLst/>
          </a:prstGeom>
        </p:spPr>
      </p:pic>
      <p:pic>
        <p:nvPicPr>
          <p:cNvPr id="43" name="Graphic 42" descr="Lights On with solid fill">
            <a:extLst>
              <a:ext uri="{FF2B5EF4-FFF2-40B4-BE49-F238E27FC236}">
                <a16:creationId xmlns:a16="http://schemas.microsoft.com/office/drawing/2014/main" id="{AA324626-A457-49D9-8247-78FFA5507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563" y="1884379"/>
            <a:ext cx="510216" cy="5102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F7450AF-FB6B-C071-D685-D0672556D83C}"/>
              </a:ext>
            </a:extLst>
          </p:cNvPr>
          <p:cNvSpPr txBox="1"/>
          <p:nvPr/>
        </p:nvSpPr>
        <p:spPr>
          <a:xfrm>
            <a:off x="9443804" y="2621724"/>
            <a:ext cx="126255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Heading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100" dirty="0"/>
              <a:t>Input some text. Input some text.</a:t>
            </a:r>
          </a:p>
          <a:p>
            <a:pPr algn="ctr"/>
            <a:r>
              <a:rPr lang="en-US" sz="1100" dirty="0"/>
              <a:t>Input some text. Input some text. Input some text. Input some text. Input some text.</a:t>
            </a:r>
          </a:p>
        </p:txBody>
      </p:sp>
    </p:spTree>
    <p:extLst>
      <p:ext uri="{BB962C8B-B14F-4D97-AF65-F5344CB8AC3E}">
        <p14:creationId xmlns:p14="http://schemas.microsoft.com/office/powerpoint/2010/main" val="407188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4CE6-8F2D-876C-B72C-3ED24837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0CF2-880C-AF19-3829-CEB7300A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point and open path to edit the rounded-corner rectangle</a:t>
            </a:r>
          </a:p>
        </p:txBody>
      </p:sp>
    </p:spTree>
    <p:extLst>
      <p:ext uri="{BB962C8B-B14F-4D97-AF65-F5344CB8AC3E}">
        <p14:creationId xmlns:p14="http://schemas.microsoft.com/office/powerpoint/2010/main" val="151916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GONG Zian</dc:creator>
  <cp:lastModifiedBy>GONG Zian</cp:lastModifiedBy>
  <cp:revision>11</cp:revision>
  <dcterms:created xsi:type="dcterms:W3CDTF">2022-09-26T11:21:43Z</dcterms:created>
  <dcterms:modified xsi:type="dcterms:W3CDTF">2022-09-26T12:14:25Z</dcterms:modified>
</cp:coreProperties>
</file>