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79"/>
  </p:normalViewPr>
  <p:slideViewPr>
    <p:cSldViewPr snapToGrid="0">
      <p:cViewPr varScale="1">
        <p:scale>
          <a:sx n="90" d="100"/>
          <a:sy n="90" d="100"/>
        </p:scale>
        <p:origin x="232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3BB8C-857F-D29F-C411-C00E2F1658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7F4E39-D963-0A30-98F0-7DD5E73E93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065834-A6DD-D2D2-1A98-C24D71C01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5A195-4F0A-5047-B0DC-BA253C8CC152}" type="datetimeFigureOut">
              <a:rPr lang="en-US" smtClean="0"/>
              <a:t>9/25/22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28685D-8A10-897B-E671-C70AAB18B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53DFF6-67A5-11B0-E544-E934CF18E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1F54F-2C35-6240-9E1F-B5FB4DB5D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417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5E593-221C-3A0D-7FCA-1902C123E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3B4F95-1C63-BC8E-7758-958AE1CA11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1B386A-ECA2-1928-BBE7-214536590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5A195-4F0A-5047-B0DC-BA253C8CC152}" type="datetimeFigureOut">
              <a:rPr lang="en-US" smtClean="0"/>
              <a:t>9/25/22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CF88EA-84DD-A333-46E2-5697A9125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716B47-72EC-8968-8FDD-585B52795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1F54F-2C35-6240-9E1F-B5FB4DB5D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467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C0D088-3CFA-43CB-F638-4847F74446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F89275-1136-2F4C-C6D6-EC339A7172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AC1D40-CF1B-9739-9864-BC39E02AF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5A195-4F0A-5047-B0DC-BA253C8CC152}" type="datetimeFigureOut">
              <a:rPr lang="en-US" smtClean="0"/>
              <a:t>9/25/22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E74D21-93A0-6EC0-B1A4-75B8B46E3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F1F37F-F381-C429-76AB-F957A6AF8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1F54F-2C35-6240-9E1F-B5FB4DB5D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305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A0588-EE23-9C6C-4FAA-3CB23865E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99568-5A9B-4A20-F5E2-95D8E11C4C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84D7AC-2F9A-1E47-9CD2-2E1E4E6CC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5A195-4F0A-5047-B0DC-BA253C8CC152}" type="datetimeFigureOut">
              <a:rPr lang="en-US" smtClean="0"/>
              <a:t>9/25/22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DAE13A-EFAB-BE7F-5C06-C542572C4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CF5072-D794-77CE-9DF1-3C07A9369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1F54F-2C35-6240-9E1F-B5FB4DB5D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246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09E46-2259-601A-1746-1A6DEFE56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CF0B5B-19FF-ACA8-437F-9F38A2ABCA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24464A-5B32-11B0-E85B-9C32C43F2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5A195-4F0A-5047-B0DC-BA253C8CC152}" type="datetimeFigureOut">
              <a:rPr lang="en-US" smtClean="0"/>
              <a:t>9/25/22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EBCCC9-7E14-45F0-FA69-5985DEEFD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66128-3DED-BE1D-F49B-3DC856533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1F54F-2C35-6240-9E1F-B5FB4DB5D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484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27ED0-E226-CC94-AF69-B58D90D12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B28A1-E3D4-0600-09A8-D4C3F893BC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599264-A5A8-4785-4FCA-E13530FD87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0559D3-4FD6-13DD-96D6-E05CCF731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5A195-4F0A-5047-B0DC-BA253C8CC152}" type="datetimeFigureOut">
              <a:rPr lang="en-US" smtClean="0"/>
              <a:t>9/25/22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8AD5A7-2551-2E3D-3B5D-3370C9AE7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414F13-2573-6119-70EA-157EDCF7D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1F54F-2C35-6240-9E1F-B5FB4DB5D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032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6B02F-2534-97BE-B998-A42CF6A87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9600D7-5DD1-54AB-C5D3-CBEB73E8CF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631074-4749-AB3E-CFDD-06C6BFEB48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9A67C4-39CF-B302-E4DF-98674B3451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DC3425-0C53-406B-2007-0E29FCFE77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40EB1E-15A0-EBDD-C277-817EA571C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5A195-4F0A-5047-B0DC-BA253C8CC152}" type="datetimeFigureOut">
              <a:rPr lang="en-US" smtClean="0"/>
              <a:t>9/25/22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F2CC7C-1C03-0511-148D-0451CF651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8F1777-78E0-064C-D5A2-BBD7C384A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1F54F-2C35-6240-9E1F-B5FB4DB5D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805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6E386-74F3-A1C7-6B3D-3F0E54E3A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587E73-6808-3AAD-CFF1-CB32A9DE2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5A195-4F0A-5047-B0DC-BA253C8CC152}" type="datetimeFigureOut">
              <a:rPr lang="en-US" smtClean="0"/>
              <a:t>9/25/22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D797DC-F6E5-3E67-71AA-FA4E76638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EFBC83-E996-9272-B89F-CC6D18000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1F54F-2C35-6240-9E1F-B5FB4DB5D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995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31CF27-2A7E-EDA3-C87B-8FD5747AC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5A195-4F0A-5047-B0DC-BA253C8CC152}" type="datetimeFigureOut">
              <a:rPr lang="en-US" smtClean="0"/>
              <a:t>9/25/22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BFA8FE-3100-3A22-73B3-1105BB330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7A84E8-8CCF-15AA-1C41-E2434FDE0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1F54F-2C35-6240-9E1F-B5FB4DB5D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886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A6138-0BED-AD7E-EEC1-AA20DA47A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FD3B45-C7D5-7945-5DEA-E30AF692D8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1FCECF-0332-E6C6-F22D-BA1A90FC4A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182B77-7A04-1E01-7BAB-CCA792A7D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5A195-4F0A-5047-B0DC-BA253C8CC152}" type="datetimeFigureOut">
              <a:rPr lang="en-US" smtClean="0"/>
              <a:t>9/25/22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807AEF-4D9A-55EC-0DA3-32C703CE8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25C22C-F3D7-30EA-5AE4-F179D83AF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1F54F-2C35-6240-9E1F-B5FB4DB5D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323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A3E2F-03BD-9B56-4F7A-F92D05480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AD3FB5-191C-A0C0-9C0B-DE31A31748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DA26EE-9984-AB5F-CBBA-840E437255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975F64-33A9-98A6-B1CE-21D5405C1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5A195-4F0A-5047-B0DC-BA253C8CC152}" type="datetimeFigureOut">
              <a:rPr lang="en-US" smtClean="0"/>
              <a:t>9/25/22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5B0F44-C750-615A-14FB-7999F2353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3E3C97-8DC0-0128-A9B4-7E76156F0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1F54F-2C35-6240-9E1F-B5FB4DB5D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704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5AFA20-B9B1-237C-9F15-0A0ADC258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B1017B-2BBE-EF28-80E6-86C29CFB16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E1DAE8-2F5F-90CB-9BB2-397A099F3F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5A195-4F0A-5047-B0DC-BA253C8CC152}" type="datetimeFigureOut">
              <a:rPr lang="en-US" smtClean="0"/>
              <a:t>9/25/22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DD1B7-2743-AC54-CC6A-0D18EC0925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C6A376-94FD-40C4-2EE7-0082CDC716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B1F54F-2C35-6240-9E1F-B5FB4DB5D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758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A1947-2EA0-3D54-2A2E-045AB97B61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latin typeface="Chalkduster" panose="03050602040202020205" pitchFamily="66" charset="77"/>
              </a:rPr>
              <a:t>Turning Clock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69F344-E191-BCED-2D18-340EB7F140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048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E0584F1B-352B-4279-2A23-5DC500580FBE}"/>
              </a:ext>
            </a:extLst>
          </p:cNvPr>
          <p:cNvSpPr/>
          <p:nvPr/>
        </p:nvSpPr>
        <p:spPr>
          <a:xfrm>
            <a:off x="3792745" y="1420248"/>
            <a:ext cx="3632887" cy="3632887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5F8FA73-EF91-6CCD-1509-FDAF7DC6CAAA}"/>
              </a:ext>
            </a:extLst>
          </p:cNvPr>
          <p:cNvGrpSpPr/>
          <p:nvPr/>
        </p:nvGrpSpPr>
        <p:grpSpPr>
          <a:xfrm>
            <a:off x="3089189" y="716692"/>
            <a:ext cx="5040000" cy="5040000"/>
            <a:chOff x="3089189" y="716692"/>
            <a:chExt cx="4967416" cy="4967416"/>
          </a:xfrm>
        </p:grpSpPr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E32D0071-345A-68E6-DBD2-9478F8835A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72897" y="1826866"/>
              <a:ext cx="0" cy="1373533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2D48C36-6659-3D9F-D008-2080A3B1BBB0}"/>
                </a:ext>
              </a:extLst>
            </p:cNvPr>
            <p:cNvSpPr/>
            <p:nvPr/>
          </p:nvSpPr>
          <p:spPr>
            <a:xfrm>
              <a:off x="3089189" y="716692"/>
              <a:ext cx="4967416" cy="49674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34721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4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71D68-6792-BE6A-5F8A-1B6A901E5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2E2B73-1429-5987-4135-D1AD920F74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用直径相交确定圆心</a:t>
            </a:r>
            <a:endParaRPr lang="en-US" dirty="0"/>
          </a:p>
          <a:p>
            <a:r>
              <a:rPr lang="en-US" dirty="0" err="1"/>
              <a:t>将外正方形与指针group起</a:t>
            </a:r>
            <a:r>
              <a:rPr lang="zh-CN" altLang="en-US" dirty="0"/>
              <a:t>，设置旋转</a:t>
            </a:r>
            <a:endParaRPr lang="en-US" dirty="0"/>
          </a:p>
          <a:p>
            <a:r>
              <a:rPr lang="en-US" dirty="0" err="1"/>
              <a:t>用对角线确定正方形中心</a:t>
            </a:r>
            <a:endParaRPr lang="en-US" dirty="0"/>
          </a:p>
          <a:p>
            <a:r>
              <a:rPr lang="en-US" dirty="0" err="1"/>
              <a:t>圆心和中心设置为同一点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269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25019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11</Words>
  <Application>Microsoft Macintosh PowerPoint</Application>
  <PresentationFormat>Widescreen</PresentationFormat>
  <Paragraphs>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Chalkduster</vt:lpstr>
      <vt:lpstr>Office Theme</vt:lpstr>
      <vt:lpstr>Turning Clock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GONG Zian</dc:creator>
  <cp:lastModifiedBy>GONG Zian</cp:lastModifiedBy>
  <cp:revision>17</cp:revision>
  <dcterms:created xsi:type="dcterms:W3CDTF">2022-09-25T07:14:42Z</dcterms:created>
  <dcterms:modified xsi:type="dcterms:W3CDTF">2022-09-25T07:34:31Z</dcterms:modified>
</cp:coreProperties>
</file>