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BB8C-857F-D29F-C411-C00E2F165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F4E39-D963-0A30-98F0-7DD5E73E9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5834-A6DD-D2D2-1A98-C24D71C0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685D-8A10-897B-E671-C70AAB18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3DFF6-67A5-11B0-E544-E934CF18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1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E593-221C-3A0D-7FCA-1902C123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B4F95-1C63-BC8E-7758-958AE1CA1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B386A-ECA2-1928-BBE7-21453659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88EA-84DD-A333-46E2-5697A912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16B47-72EC-8968-8FDD-585B5279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6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0D088-3CFA-43CB-F638-4847F7444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89275-1136-2F4C-C6D6-EC339A717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C1D40-CF1B-9739-9864-BC39E02A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74D21-93A0-6EC0-B1A4-75B8B46E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1F37F-F381-C429-76AB-F957A6AF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0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0588-EE23-9C6C-4FAA-3CB23865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9568-5A9B-4A20-F5E2-95D8E11C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D7AC-2F9A-1E47-9CD2-2E1E4E6C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E13A-EFAB-BE7F-5C06-C542572C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F5072-D794-77CE-9DF1-3C07A936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4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9E46-2259-601A-1746-1A6DEFE5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F0B5B-19FF-ACA8-437F-9F38A2AB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4464A-5B32-11B0-E85B-9C32C43F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BCCC9-7E14-45F0-FA69-5985DEEF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6128-3DED-BE1D-F49B-3DC85653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8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7ED0-E226-CC94-AF69-B58D90D1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28A1-E3D4-0600-09A8-D4C3F893B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99264-A5A8-4785-4FCA-E13530FD8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559D3-4FD6-13DD-96D6-E05CCF73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AD5A7-2551-2E3D-3B5D-3370C9AE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14F13-2573-6119-70EA-157EDCF7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3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B02F-2534-97BE-B998-A42CF6A8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600D7-5DD1-54AB-C5D3-CBEB73E8C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31074-4749-AB3E-CFDD-06C6BFEB4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A67C4-39CF-B302-E4DF-98674B345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C3425-0C53-406B-2007-0E29FCFE7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0EB1E-15A0-EBDD-C277-817EA571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2CC7C-1C03-0511-148D-0451CF65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F1777-78E0-064C-D5A2-BBD7C384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0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E386-74F3-A1C7-6B3D-3F0E54E3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87E73-6808-3AAD-CFF1-CB32A9D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797DC-F6E5-3E67-71AA-FA4E7663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FBC83-E996-9272-B89F-CC6D1800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9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1CF27-2A7E-EDA3-C87B-8FD5747A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FA8FE-3100-3A22-73B3-1105BB33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A84E8-8CCF-15AA-1C41-E2434FDE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8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6138-0BED-AD7E-EEC1-AA20DA47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3B45-C7D5-7945-5DEA-E30AF692D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FCECF-0332-E6C6-F22D-BA1A90FC4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82B77-7A04-1E01-7BAB-CCA792A7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07AEF-4D9A-55EC-0DA3-32C703C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5C22C-F3D7-30EA-5AE4-F179D83A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2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3E2F-03BD-9B56-4F7A-F92D0548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D3FB5-191C-A0C0-9C0B-DE31A3174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A26EE-9984-AB5F-CBBA-840E43725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75F64-33A9-98A6-B1CE-21D5405C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B0F44-C750-615A-14FB-7999F235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E3C97-8DC0-0128-A9B4-7E76156F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0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AFA20-B9B1-237C-9F15-0A0ADC25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1017B-2BBE-EF28-80E6-86C29CFB1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DAE8-2F5F-90CB-9BB2-397A099F3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A195-4F0A-5047-B0DC-BA253C8CC15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D1B7-2743-AC54-CC6A-0D18EC092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6A376-94FD-40C4-2EE7-0082CDC71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F54F-2C35-6240-9E1F-B5FB4DB5D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5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1947-2EA0-3D54-2A2E-045AB97B61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9F344-E191-BCED-2D18-340EB7F14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4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GONG Zian</dc:creator>
  <cp:lastModifiedBy>GONG Zian</cp:lastModifiedBy>
  <cp:revision>1</cp:revision>
  <dcterms:created xsi:type="dcterms:W3CDTF">2022-09-25T07:14:42Z</dcterms:created>
  <dcterms:modified xsi:type="dcterms:W3CDTF">2022-09-25T07:15:21Z</dcterms:modified>
</cp:coreProperties>
</file>