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2646" y="-4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9C16-E206-4910-8C75-E00C1ADC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C6E95-93CD-4CA2-99D4-3FFEC983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3BE15-F15C-47F8-A1FD-BF32DE4F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09389C-2B75-42EA-A291-9F045EE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C88E4-235A-400E-A29C-F537CABB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3036-560A-4A42-8BE8-CD184D7E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EB484B-FDE2-484D-88A3-A82829DA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92C84D-5E5A-47FE-8428-F9AC21A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10AA0-FE0C-4AF9-BA1D-E5809140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3A6B39-10AD-4918-B46B-3AF40840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A2E630-9242-469A-AF50-756FC4B7B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69D677-B5B9-4C54-BB9F-5F5A38C6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21980-2862-4B80-9FB6-06CE899E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8635F-BD40-4569-8456-A02D5D40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73719-6DC2-4565-9A16-96DCDBB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6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A0929-0E8D-4AAB-A6B2-44836D82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26314-8E77-4F92-BB10-C66D9A21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74A852-C82D-4EC5-B152-4F37A79B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AA60C-3543-4AC3-8F79-2EC90582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81664-E8EC-4987-BD49-7DB604AC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5E1D2-8B2C-4E91-BCDC-E90EF4EE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CB4A9-FB0E-4E1D-971A-CDE58AB6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E69EF-046D-400E-B0B2-1519A935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72A4E-1A15-4F32-ADDD-915CEDC4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1DA23-9D58-4B1F-B8C2-709AFD2B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7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75129-6CBD-4F55-A6C8-2B347998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2ED0-070F-4279-B321-B6DD18C3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9D77ED-AF85-4CAC-854F-DA4F59CAE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4FEA4A-22AA-4A60-92F4-BBD73FF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E3B33F-9D4D-41EF-A0BE-D3A43E8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5657D-E041-4D8A-8627-19FA40E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90C07-BA60-49EF-8B9B-54B3C721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AEFC49-7E66-439B-A801-FF4EB886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1B7F19-9885-432A-AC77-A86F4B52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CA2266-0153-429E-9E5C-6A52D2E1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C5B871-BFEC-43ED-BE1F-BF2CC3B42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7CBD35-A7EC-412C-97C1-C08FBDD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61CDD8-E1EC-4C52-93AE-62A75784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B9F2D8-6E57-4018-B66C-B1742414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DE7F-5C47-48CA-B31D-6E5FA825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CA16E3-BE26-430E-81DC-F30101BC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3B60B3-49A8-4CDF-A7AC-A8090DA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F4A12D-25AC-4460-AB55-25BEFC32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762D46-7264-4927-A8CB-30A12ED0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F555D-230D-4937-BCF5-6C9CEBF9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1A4F9C-AF29-4EDE-8A7D-73BA031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E7F3-D922-4CBD-A5C0-962AEE6E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C9439-3C33-4CBD-81AC-2A347E1E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5D832C-9658-420C-84CC-C1D2B78D8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1D710-B70A-40B0-AF5E-84E34D2D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0D4EF9-9541-4B7E-B482-EF92E9B1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15D629-CCDA-4023-8F70-6DF3AC37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1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958DF-C670-4A3F-A8CA-9CB1BBED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84AA9E-1775-4D24-94F3-510EC2519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C4F07-1642-46BE-ACCE-1D63E7EA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A1ECDC-B416-4DAF-847C-D711FE3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45107-D8F0-4650-BA21-9A7B4DE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43F8A-BDE4-488C-AC88-78F14FC9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1D4F01-0E20-479C-A80F-3DE9234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3BCEE-BE01-4FC2-B20A-2769077C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DB533-5031-4266-A5DB-4029819C7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2867-621C-46F3-A3F0-AFC07EE10750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68F9F-A812-4EF5-A344-9766B778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01FAD-B588-4AC1-A202-A5C1E572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2D92-1E8F-402C-B4AB-E45073FA1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7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995126-A9CE-4F52-BB79-BDF2B7E8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32109"/>
              </p:ext>
            </p:extLst>
          </p:nvPr>
        </p:nvGraphicFramePr>
        <p:xfrm>
          <a:off x="1837267" y="3058160"/>
          <a:ext cx="414019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022">
                  <a:extLst>
                    <a:ext uri="{9D8B030D-6E8A-4147-A177-3AD203B41FA5}">
                      <a16:colId xmlns:a16="http://schemas.microsoft.com/office/drawing/2014/main" val="3819133379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666531517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266198144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606982341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1839113034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99966906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1556691564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2582595651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405240065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6252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S[i]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92332"/>
                  </a:ext>
                </a:extLst>
              </a:tr>
            </a:tbl>
          </a:graphicData>
        </a:graphic>
      </p:graphicFrame>
      <p:sp>
        <p:nvSpPr>
          <p:cNvPr id="5" name="右中括弧 4">
            <a:extLst>
              <a:ext uri="{FF2B5EF4-FFF2-40B4-BE49-F238E27FC236}">
                <a16:creationId xmlns:a16="http://schemas.microsoft.com/office/drawing/2014/main" id="{98FBF17D-1D0F-433C-A826-BCDDED197E6F}"/>
              </a:ext>
            </a:extLst>
          </p:cNvPr>
          <p:cNvSpPr/>
          <p:nvPr/>
        </p:nvSpPr>
        <p:spPr>
          <a:xfrm rot="16200000">
            <a:off x="2937406" y="2490364"/>
            <a:ext cx="127000" cy="913344"/>
          </a:xfrm>
          <a:prstGeom prst="rightBracket">
            <a:avLst>
              <a:gd name="adj" fmla="val 1733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865FE-FEAC-400D-A0EC-103E1A1B1093}"/>
              </a:ext>
            </a:extLst>
          </p:cNvPr>
          <p:cNvSpPr txBox="1"/>
          <p:nvPr/>
        </p:nvSpPr>
        <p:spPr>
          <a:xfrm>
            <a:off x="2661999" y="2538015"/>
            <a:ext cx="6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FC18B2C5-F6F1-4B9A-A26B-059F956C97B8}"/>
              </a:ext>
            </a:extLst>
          </p:cNvPr>
          <p:cNvSpPr/>
          <p:nvPr/>
        </p:nvSpPr>
        <p:spPr>
          <a:xfrm rot="5400000">
            <a:off x="5211128" y="3551872"/>
            <a:ext cx="127000" cy="890905"/>
          </a:xfrm>
          <a:prstGeom prst="rightBracket">
            <a:avLst>
              <a:gd name="adj" fmla="val 1733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DCD84C-4A06-419D-B2E5-A72F315F0EFC}"/>
              </a:ext>
            </a:extLst>
          </p:cNvPr>
          <p:cNvSpPr txBox="1"/>
          <p:nvPr/>
        </p:nvSpPr>
        <p:spPr>
          <a:xfrm>
            <a:off x="4935721" y="4060825"/>
            <a:ext cx="6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BDEEBEF5-768D-449A-8B78-1E5E714B18A6}"/>
              </a:ext>
            </a:extLst>
          </p:cNvPr>
          <p:cNvSpPr/>
          <p:nvPr/>
        </p:nvSpPr>
        <p:spPr>
          <a:xfrm rot="5400000">
            <a:off x="4320222" y="3551872"/>
            <a:ext cx="127000" cy="890905"/>
          </a:xfrm>
          <a:prstGeom prst="rightBracket">
            <a:avLst>
              <a:gd name="adj" fmla="val 1733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C8581A-3C3D-4B8F-86A7-A909842A12F1}"/>
              </a:ext>
            </a:extLst>
          </p:cNvPr>
          <p:cNvSpPr txBox="1"/>
          <p:nvPr/>
        </p:nvSpPr>
        <p:spPr>
          <a:xfrm>
            <a:off x="4044815" y="4060825"/>
            <a:ext cx="6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8AB81BBD-BECD-4D4C-A5FE-259C47765A5E}"/>
              </a:ext>
            </a:extLst>
          </p:cNvPr>
          <p:cNvSpPr/>
          <p:nvPr/>
        </p:nvSpPr>
        <p:spPr>
          <a:xfrm rot="16200000">
            <a:off x="4079877" y="2261236"/>
            <a:ext cx="127000" cy="1371598"/>
          </a:xfrm>
          <a:prstGeom prst="rightBracket">
            <a:avLst>
              <a:gd name="adj" fmla="val 17333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A7BDD5-ACE4-4ABA-A1C8-ABD0E6294DF5}"/>
              </a:ext>
            </a:extLst>
          </p:cNvPr>
          <p:cNvSpPr txBox="1"/>
          <p:nvPr/>
        </p:nvSpPr>
        <p:spPr>
          <a:xfrm>
            <a:off x="3804470" y="2538015"/>
            <a:ext cx="6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A2F62982-3ABF-4DC0-BA72-6DADE98D6609}"/>
              </a:ext>
            </a:extLst>
          </p:cNvPr>
          <p:cNvSpPr/>
          <p:nvPr/>
        </p:nvSpPr>
        <p:spPr>
          <a:xfrm>
            <a:off x="4021774" y="2754629"/>
            <a:ext cx="243206" cy="257810"/>
          </a:xfrm>
          <a:prstGeom prst="mathMultiply">
            <a:avLst>
              <a:gd name="adj1" fmla="val 1118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3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an920107</dc:creator>
  <cp:lastModifiedBy>an920107</cp:lastModifiedBy>
  <cp:revision>3</cp:revision>
  <dcterms:created xsi:type="dcterms:W3CDTF">2021-11-11T19:46:21Z</dcterms:created>
  <dcterms:modified xsi:type="dcterms:W3CDTF">2021-11-11T20:03:01Z</dcterms:modified>
</cp:coreProperties>
</file>