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源流明體 SB" panose="02020600000000000000" pitchFamily="18" charset="-120"/>
      <p:bold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Wingdings 2" panose="05020102010507070707" pitchFamily="18" charset="2"/>
      <p:regular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3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78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5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72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8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5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5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F76502-2E29-4E49-AFFF-1A5FF0B6300A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00C73-5C5C-4724-BC14-C35F436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5</a:t>
            </a:r>
            <a:br>
              <a:rPr lang="en-US" altLang="zh-TW" sz="6600"/>
            </a:br>
            <a:r>
              <a:rPr lang="en-US" altLang="zh-TW" sz="6600"/>
              <a:t>list, tuple, set, dict </a:t>
            </a:r>
            <a:r>
              <a:rPr lang="zh-TW" altLang="en-US" sz="6600"/>
              <a:t>與</a:t>
            </a:r>
            <a:br>
              <a:rPr lang="en-US" altLang="zh-TW" sz="6600"/>
            </a:br>
            <a:r>
              <a:rPr lang="en-US" altLang="zh-TW" sz="6600"/>
              <a:t>for,</a:t>
            </a:r>
            <a:r>
              <a:rPr lang="zh-TW" altLang="en-US" sz="6600"/>
              <a:t> </a:t>
            </a:r>
            <a:r>
              <a:rPr lang="en-US" altLang="zh-TW" sz="6600"/>
              <a:t>while</a:t>
            </a:r>
            <a:r>
              <a:rPr lang="zh-TW" altLang="en-US" sz="6600"/>
              <a:t> 迴圈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8FA52B-70DE-4558-8220-2B1DF2DED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148874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2622A-FBCF-4607-A99C-EEFA84A5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可迭代物件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0AEC9E1-1F2F-4695-AEA4-F629C642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956704"/>
              </p:ext>
            </p:extLst>
          </p:nvPr>
        </p:nvGraphicFramePr>
        <p:xfrm>
          <a:off x="1262063" y="1828800"/>
          <a:ext cx="859472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75">
                  <a:extLst>
                    <a:ext uri="{9D8B030D-6E8A-4147-A177-3AD203B41FA5}">
                      <a16:colId xmlns:a16="http://schemas.microsoft.com/office/drawing/2014/main" val="881928438"/>
                    </a:ext>
                  </a:extLst>
                </a:gridCol>
                <a:gridCol w="1787236">
                  <a:extLst>
                    <a:ext uri="{9D8B030D-6E8A-4147-A177-3AD203B41FA5}">
                      <a16:colId xmlns:a16="http://schemas.microsoft.com/office/drawing/2014/main" val="4005785759"/>
                    </a:ext>
                  </a:extLst>
                </a:gridCol>
                <a:gridCol w="4863213">
                  <a:extLst>
                    <a:ext uri="{9D8B030D-6E8A-4147-A177-3AD203B41FA5}">
                      <a16:colId xmlns:a16="http://schemas.microsoft.com/office/drawing/2014/main" val="1190389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/>
                        <a:t>類型名稱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/>
                        <a:t>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/>
                        <a:t>特點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9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list</a:t>
                      </a:r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/>
                        <a:t>串列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/>
                        <a:t>可方便的存取、修改元素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tuple</a:t>
                      </a:r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/>
                        <a:t>元組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/>
                        <a:t>固定的數組，不可修改元素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set</a:t>
                      </a:r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/>
                        <a:t>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/>
                        <a:t>元素不會重複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dict</a:t>
                      </a:r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/>
                        <a:t>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/>
                        <a:t>鍵與值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9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3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5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55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18768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14</TotalTime>
  <Words>55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Consolas</vt:lpstr>
      <vt:lpstr>源流明體 SB</vt:lpstr>
      <vt:lpstr>Wingdings 2</vt:lpstr>
      <vt:lpstr>Arial</vt:lpstr>
      <vt:lpstr>視圖</vt:lpstr>
      <vt:lpstr>Class 5 list, tuple, set, dict 與 for, while 迴圈</vt:lpstr>
      <vt:lpstr>可迭代物件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 list, tuple, set, dict 與 for, while 迴圈</dc:title>
  <dc:creator>游宗穎</dc:creator>
  <cp:lastModifiedBy>游宗穎</cp:lastModifiedBy>
  <cp:revision>3</cp:revision>
  <dcterms:created xsi:type="dcterms:W3CDTF">2022-10-11T03:45:08Z</dcterms:created>
  <dcterms:modified xsi:type="dcterms:W3CDTF">2022-10-11T03:59:51Z</dcterms:modified>
</cp:coreProperties>
</file>