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Wingdings 2" panose="05020102010507070707" pitchFamily="18" charset="2"/>
      <p:regular r:id="rId10"/>
    </p:embeddedFont>
    <p:embeddedFont>
      <p:font typeface="源流明體 SB" panose="02020600000000000000" pitchFamily="18" charset="-12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3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8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00C73-5C5C-4724-BC14-C35F436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5</a:t>
            </a:r>
            <a:br>
              <a:rPr lang="en-US" altLang="zh-TW" sz="6600"/>
            </a:br>
            <a:r>
              <a:rPr lang="en-US" altLang="zh-TW" sz="6600"/>
              <a:t>list, tuple, set, dict </a:t>
            </a:r>
            <a:r>
              <a:rPr lang="zh-TW" altLang="en-US" sz="6600"/>
              <a:t>與</a:t>
            </a:r>
            <a:br>
              <a:rPr lang="en-US" altLang="zh-TW" sz="6600"/>
            </a:br>
            <a:r>
              <a:rPr lang="en-US" altLang="zh-TW" sz="6600"/>
              <a:t>for,</a:t>
            </a:r>
            <a:r>
              <a:rPr lang="zh-TW" altLang="en-US" sz="6600"/>
              <a:t> </a:t>
            </a:r>
            <a:r>
              <a:rPr lang="en-US" altLang="zh-TW" sz="6600"/>
              <a:t>while</a:t>
            </a:r>
            <a:r>
              <a:rPr lang="zh-TW" altLang="en-US" sz="6600"/>
              <a:t> 迴圈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FA52B-70DE-4558-8220-2B1DF2DED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887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 </a:t>
            </a:r>
            <a:r>
              <a:rPr lang="en-US" altLang="zh-TW"/>
              <a:t>- </a:t>
            </a:r>
            <a:r>
              <a:rPr lang="zh-TW" altLang="en-US"/>
              <a:t>可迭代物件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88818"/>
              </p:ext>
            </p:extLst>
          </p:nvPr>
        </p:nvGraphicFramePr>
        <p:xfrm>
          <a:off x="1262062" y="1828800"/>
          <a:ext cx="82121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1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B096A-02DC-480B-8DCB-FB5B6173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元組 </a:t>
            </a:r>
            <a:r>
              <a:rPr lang="en-US" altLang="zh-TW"/>
              <a:t>tuple</a:t>
            </a:r>
            <a:r>
              <a:rPr lang="zh-TW" altLang="en-US"/>
              <a:t>（無法修改的 </a:t>
            </a:r>
            <a:r>
              <a:rPr lang="en-US" altLang="zh-TW"/>
              <a:t>list</a:t>
            </a:r>
            <a:r>
              <a:rPr lang="zh-TW" altLang="en-US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DDC2-E502-4969-92F6-C704DA9F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2, 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</a:t>
            </a:r>
            <a:r>
              <a:rPr lang="zh-TW" altLang="en-US" sz="2800"/>
              <a:t>→ </a:t>
            </a:r>
            <a:r>
              <a:rPr lang="en-US" altLang="zh-TW" sz="2800"/>
              <a:t>2</a:t>
            </a:r>
          </a:p>
          <a:p>
            <a:pPr marL="0" indent="0">
              <a:buNone/>
            </a:pPr>
            <a:r>
              <a:rPr lang="en-US" altLang="zh-TW" sz="2800"/>
              <a:t>tup[1:3]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= 0 </a:t>
            </a:r>
            <a:r>
              <a:rPr lang="zh-TW" altLang="en-US" sz="2800"/>
              <a:t>→ </a:t>
            </a:r>
            <a:r>
              <a:rPr lang="en-US" altLang="zh-TW" sz="2800"/>
              <a:t>Error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tuple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的元素無法修改</a:t>
            </a:r>
          </a:p>
        </p:txBody>
      </p:sp>
    </p:spTree>
    <p:extLst>
      <p:ext uri="{BB962C8B-B14F-4D97-AF65-F5344CB8AC3E}">
        <p14:creationId xmlns:p14="http://schemas.microsoft.com/office/powerpoint/2010/main" val="40664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tuple </a:t>
            </a:r>
            <a:r>
              <a:rPr lang="zh-TW" altLang="en-US"/>
              <a:t>與 </a:t>
            </a:r>
            <a:r>
              <a:rPr lang="en-US" altLang="zh-TW"/>
              <a:t>list </a:t>
            </a:r>
            <a:r>
              <a:rPr lang="zh-TW" altLang="en-US"/>
              <a:t>互換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 = ()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714990200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286</TotalTime>
  <Words>112</Words>
  <Application>Microsoft Office PowerPoint</Application>
  <PresentationFormat>寬螢幕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Consolas</vt:lpstr>
      <vt:lpstr>源流明體 SB</vt:lpstr>
      <vt:lpstr>Wingdings 2</vt:lpstr>
      <vt:lpstr>Arial</vt:lpstr>
      <vt:lpstr>視圖</vt:lpstr>
      <vt:lpstr>Class 5 list, tuple, set, dict 與 for, while 迴圈</vt:lpstr>
      <vt:lpstr>容器 - 可迭代物件</vt:lpstr>
      <vt:lpstr>元組 tuple（無法修改的 list）</vt:lpstr>
      <vt:lpstr>tuple 與 list 互換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list, tuple, set, dict 與 for, while 迴圈</dc:title>
  <dc:creator>游宗穎</dc:creator>
  <cp:lastModifiedBy>an920107</cp:lastModifiedBy>
  <cp:revision>8</cp:revision>
  <dcterms:created xsi:type="dcterms:W3CDTF">2022-10-11T03:45:08Z</dcterms:created>
  <dcterms:modified xsi:type="dcterms:W3CDTF">2022-10-11T09:36:13Z</dcterms:modified>
</cp:coreProperties>
</file>