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64" r:id="rId5"/>
    <p:sldId id="265" r:id="rId6"/>
    <p:sldId id="263" r:id="rId7"/>
    <p:sldId id="259" r:id="rId8"/>
    <p:sldId id="260" r:id="rId9"/>
    <p:sldId id="261" r:id="rId10"/>
    <p:sldId id="262" r:id="rId11"/>
    <p:sldId id="267" r:id="rId12"/>
    <p:sldId id="266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Wingdings 2" panose="05020102010507070707" pitchFamily="18" charset="2"/>
      <p:regular r:id="rId24"/>
    </p:embeddedFont>
    <p:embeddedFont>
      <p:font typeface="源流明體 SB" panose="02020600000000000000" pitchFamily="18" charset="-120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892" userDrawn="1">
          <p15:clr>
            <a:srgbClr val="A4A3A4"/>
          </p15:clr>
        </p15:guide>
        <p15:guide id="3" orient="horz" pos="12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6" y="108"/>
      </p:cViewPr>
      <p:guideLst>
        <p:guide orient="horz" pos="958"/>
        <p:guide pos="89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38F02-61B4-4BE1-AD9B-3520F2EDDD9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58901B3-1F9A-46E4-949A-EF00DFAB962D}">
      <dgm:prSet phldrT="[文字]" custT="1"/>
      <dgm:spPr/>
      <dgm:t>
        <a:bodyPr/>
        <a:lstStyle/>
        <a:p>
          <a:r>
            <a:rPr lang="zh-TW" altLang="en-US" sz="2800"/>
            <a:t>算數運算子</a:t>
          </a:r>
        </a:p>
      </dgm:t>
    </dgm:pt>
    <dgm:pt modelId="{43FFDE79-0196-43B9-8DCC-A0EE2E87DC5E}" type="parTrans" cxnId="{ED420AF0-7F63-4FF1-8287-7E8B8484F024}">
      <dgm:prSet/>
      <dgm:spPr/>
      <dgm:t>
        <a:bodyPr/>
        <a:lstStyle/>
        <a:p>
          <a:endParaRPr lang="zh-TW" altLang="en-US" sz="2400"/>
        </a:p>
      </dgm:t>
    </dgm:pt>
    <dgm:pt modelId="{18B11917-FDAD-4588-BB6F-40CB45C2557F}" type="sibTrans" cxnId="{ED420AF0-7F63-4FF1-8287-7E8B8484F024}">
      <dgm:prSet/>
      <dgm:spPr/>
      <dgm:t>
        <a:bodyPr/>
        <a:lstStyle/>
        <a:p>
          <a:endParaRPr lang="zh-TW" altLang="en-US" sz="2400"/>
        </a:p>
      </dgm:t>
    </dgm:pt>
    <dgm:pt modelId="{50C5998E-2AD6-45EB-AF56-5624DCD08DDC}">
      <dgm:prSet phldrT="[文字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altLang="zh-TW" sz="2000"/>
            <a:t>+		</a:t>
          </a:r>
          <a:r>
            <a:rPr lang="zh-TW" altLang="en-US" sz="2000"/>
            <a:t>加</a:t>
          </a:r>
        </a:p>
      </dgm:t>
    </dgm:pt>
    <dgm:pt modelId="{5027585C-BCD5-4D64-A704-3DFBED408A66}" type="parTrans" cxnId="{D0B11D38-6D39-4D93-8023-18F675227CF0}">
      <dgm:prSet/>
      <dgm:spPr/>
      <dgm:t>
        <a:bodyPr/>
        <a:lstStyle/>
        <a:p>
          <a:endParaRPr lang="zh-TW" altLang="en-US" sz="2400"/>
        </a:p>
      </dgm:t>
    </dgm:pt>
    <dgm:pt modelId="{BD3F222A-17F5-44E3-AA53-80DD1B9A3F89}" type="sibTrans" cxnId="{D0B11D38-6D39-4D93-8023-18F675227CF0}">
      <dgm:prSet/>
      <dgm:spPr/>
      <dgm:t>
        <a:bodyPr/>
        <a:lstStyle/>
        <a:p>
          <a:endParaRPr lang="zh-TW" altLang="en-US" sz="2400"/>
        </a:p>
      </dgm:t>
    </dgm:pt>
    <dgm:pt modelId="{A318881F-EBBB-4175-86D5-B92D73974608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-		</a:t>
          </a:r>
          <a:r>
            <a:rPr lang="zh-TW" altLang="en-US" sz="2000"/>
            <a:t>減</a:t>
          </a:r>
        </a:p>
      </dgm:t>
    </dgm:pt>
    <dgm:pt modelId="{8E3B1566-94FC-4E1D-8C3A-B5925B4335DB}" type="parTrans" cxnId="{705355ED-227A-496D-BB08-E5977E55BE75}">
      <dgm:prSet/>
      <dgm:spPr/>
      <dgm:t>
        <a:bodyPr/>
        <a:lstStyle/>
        <a:p>
          <a:endParaRPr lang="zh-TW" altLang="en-US" sz="2400"/>
        </a:p>
      </dgm:t>
    </dgm:pt>
    <dgm:pt modelId="{844FAD3A-3367-4FA5-87DD-FBFF45DF7470}" type="sibTrans" cxnId="{705355ED-227A-496D-BB08-E5977E55BE75}">
      <dgm:prSet/>
      <dgm:spPr/>
      <dgm:t>
        <a:bodyPr/>
        <a:lstStyle/>
        <a:p>
          <a:endParaRPr lang="zh-TW" altLang="en-US" sz="2400"/>
        </a:p>
      </dgm:t>
    </dgm:pt>
    <dgm:pt modelId="{16A6F36B-6333-4C1B-A0F5-3F9F7EE14E4C}">
      <dgm:prSet phldrT="[文字]" custT="1"/>
      <dgm:spPr/>
      <dgm:t>
        <a:bodyPr/>
        <a:lstStyle/>
        <a:p>
          <a:r>
            <a:rPr lang="zh-TW" altLang="en-US" sz="2800"/>
            <a:t>比較運算子</a:t>
          </a:r>
        </a:p>
      </dgm:t>
    </dgm:pt>
    <dgm:pt modelId="{864184BC-5EF4-4547-901F-182019F72BC2}" type="parTrans" cxnId="{22ACE5DE-00D5-4FC9-9B14-DE889453EC3A}">
      <dgm:prSet/>
      <dgm:spPr/>
      <dgm:t>
        <a:bodyPr/>
        <a:lstStyle/>
        <a:p>
          <a:endParaRPr lang="zh-TW" altLang="en-US" sz="2400"/>
        </a:p>
      </dgm:t>
    </dgm:pt>
    <dgm:pt modelId="{84CBFFB3-5495-4B3A-B522-A5BEF9F16C87}" type="sibTrans" cxnId="{22ACE5DE-00D5-4FC9-9B14-DE889453EC3A}">
      <dgm:prSet/>
      <dgm:spPr/>
      <dgm:t>
        <a:bodyPr/>
        <a:lstStyle/>
        <a:p>
          <a:endParaRPr lang="zh-TW" altLang="en-US" sz="2400"/>
        </a:p>
      </dgm:t>
    </dgm:pt>
    <dgm:pt modelId="{72C98FFE-825A-4BAE-8DA9-32AB2B3D1EEB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&gt;		</a:t>
          </a:r>
          <a:r>
            <a:rPr lang="zh-TW" altLang="en-US" sz="2000"/>
            <a:t>大於</a:t>
          </a:r>
        </a:p>
      </dgm:t>
    </dgm:pt>
    <dgm:pt modelId="{0353938F-8903-4913-862D-B489B8F4CEDB}" type="parTrans" cxnId="{148D6CA7-FA57-4837-B898-8511C8C05462}">
      <dgm:prSet/>
      <dgm:spPr/>
      <dgm:t>
        <a:bodyPr/>
        <a:lstStyle/>
        <a:p>
          <a:endParaRPr lang="zh-TW" altLang="en-US" sz="2400"/>
        </a:p>
      </dgm:t>
    </dgm:pt>
    <dgm:pt modelId="{8BFE39FC-0EC1-49AC-9B24-634DDAE68CB9}" type="sibTrans" cxnId="{148D6CA7-FA57-4837-B898-8511C8C05462}">
      <dgm:prSet/>
      <dgm:spPr/>
      <dgm:t>
        <a:bodyPr/>
        <a:lstStyle/>
        <a:p>
          <a:endParaRPr lang="zh-TW" altLang="en-US" sz="2400"/>
        </a:p>
      </dgm:t>
    </dgm:pt>
    <dgm:pt modelId="{680CB3D7-17A9-46A4-A2EF-37078C5A7C52}">
      <dgm:prSet phldrT="[文字]" custT="1"/>
      <dgm:spPr/>
      <dgm:t>
        <a:bodyPr/>
        <a:lstStyle/>
        <a:p>
          <a:r>
            <a:rPr lang="zh-TW" altLang="en-US" sz="2800"/>
            <a:t>邏輯運算子</a:t>
          </a:r>
        </a:p>
      </dgm:t>
    </dgm:pt>
    <dgm:pt modelId="{B5244D99-B351-4618-88A5-2C9FCF5F8F50}" type="parTrans" cxnId="{2C5CCB3C-F433-4546-ADB8-02D0317EBFAF}">
      <dgm:prSet/>
      <dgm:spPr/>
      <dgm:t>
        <a:bodyPr/>
        <a:lstStyle/>
        <a:p>
          <a:endParaRPr lang="zh-TW" altLang="en-US" sz="2400"/>
        </a:p>
      </dgm:t>
    </dgm:pt>
    <dgm:pt modelId="{466A97ED-2982-47E3-AF77-6699BCA16288}" type="sibTrans" cxnId="{2C5CCB3C-F433-4546-ADB8-02D0317EBFAF}">
      <dgm:prSet/>
      <dgm:spPr/>
      <dgm:t>
        <a:bodyPr/>
        <a:lstStyle/>
        <a:p>
          <a:endParaRPr lang="zh-TW" altLang="en-US" sz="2400"/>
        </a:p>
      </dgm:t>
    </dgm:pt>
    <dgm:pt modelId="{2818CA50-19C8-4A23-A9FB-5711177802CB}">
      <dgm:prSet phldrT="[文字]" custT="1"/>
      <dgm:spPr/>
      <dgm:t>
        <a:bodyPr/>
        <a:lstStyle/>
        <a:p>
          <a:pPr algn="l">
            <a:buNone/>
          </a:pPr>
          <a:r>
            <a:rPr lang="en-US" altLang="zh-TW" sz="2000"/>
            <a:t>and	</a:t>
          </a:r>
          <a:r>
            <a:rPr lang="zh-TW" altLang="en-US" sz="2000"/>
            <a:t>且</a:t>
          </a:r>
        </a:p>
      </dgm:t>
    </dgm:pt>
    <dgm:pt modelId="{4BA2477F-DB6E-408D-9478-FE8422F00A63}" type="parTrans" cxnId="{BF591270-C47B-4427-8A1B-DFA03A4705E9}">
      <dgm:prSet/>
      <dgm:spPr/>
      <dgm:t>
        <a:bodyPr/>
        <a:lstStyle/>
        <a:p>
          <a:endParaRPr lang="zh-TW" altLang="en-US" sz="2400"/>
        </a:p>
      </dgm:t>
    </dgm:pt>
    <dgm:pt modelId="{AF608331-D861-4A83-8326-BBA804C658F9}" type="sibTrans" cxnId="{BF591270-C47B-4427-8A1B-DFA03A4705E9}">
      <dgm:prSet/>
      <dgm:spPr/>
      <dgm:t>
        <a:bodyPr/>
        <a:lstStyle/>
        <a:p>
          <a:endParaRPr lang="zh-TW" altLang="en-US" sz="2400"/>
        </a:p>
      </dgm:t>
    </dgm:pt>
    <dgm:pt modelId="{32EC6FE5-AB86-4941-A908-93C0120C795C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*		</a:t>
          </a:r>
          <a:r>
            <a:rPr lang="zh-TW" altLang="en-US" sz="2000"/>
            <a:t>乘</a:t>
          </a:r>
        </a:p>
      </dgm:t>
    </dgm:pt>
    <dgm:pt modelId="{A9D39ABF-7B4E-44F8-AA07-FA0F94BD9034}" type="parTrans" cxnId="{C3E0726E-2C9E-4276-B621-EDEC88D8EA7A}">
      <dgm:prSet/>
      <dgm:spPr/>
      <dgm:t>
        <a:bodyPr/>
        <a:lstStyle/>
        <a:p>
          <a:endParaRPr lang="zh-TW" altLang="en-US" sz="2400"/>
        </a:p>
      </dgm:t>
    </dgm:pt>
    <dgm:pt modelId="{C4A585E0-A7C6-46AE-8C5C-11649D791990}" type="sibTrans" cxnId="{C3E0726E-2C9E-4276-B621-EDEC88D8EA7A}">
      <dgm:prSet/>
      <dgm:spPr/>
      <dgm:t>
        <a:bodyPr/>
        <a:lstStyle/>
        <a:p>
          <a:endParaRPr lang="zh-TW" altLang="en-US" sz="2400"/>
        </a:p>
      </dgm:t>
    </dgm:pt>
    <dgm:pt modelId="{CDA5A09E-2C7B-436C-BE8C-4AF54AA134BE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/		</a:t>
          </a:r>
          <a:r>
            <a:rPr lang="zh-TW" altLang="en-US" sz="2000"/>
            <a:t>除</a:t>
          </a:r>
        </a:p>
      </dgm:t>
    </dgm:pt>
    <dgm:pt modelId="{70DAB166-C098-42A1-9A8C-C87CC0CEBA3A}" type="parTrans" cxnId="{0D9F6181-A89D-4D07-9C7B-0CA053C53397}">
      <dgm:prSet/>
      <dgm:spPr/>
      <dgm:t>
        <a:bodyPr/>
        <a:lstStyle/>
        <a:p>
          <a:endParaRPr lang="zh-TW" altLang="en-US" sz="2400"/>
        </a:p>
      </dgm:t>
    </dgm:pt>
    <dgm:pt modelId="{9B3D4C89-998E-4FBB-9C16-161D0E84F704}" type="sibTrans" cxnId="{0D9F6181-A89D-4D07-9C7B-0CA053C53397}">
      <dgm:prSet/>
      <dgm:spPr/>
      <dgm:t>
        <a:bodyPr/>
        <a:lstStyle/>
        <a:p>
          <a:endParaRPr lang="zh-TW" altLang="en-US" sz="2400"/>
        </a:p>
      </dgm:t>
    </dgm:pt>
    <dgm:pt modelId="{93E02222-7093-44BD-B09C-3067D3B9BC2A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%		</a:t>
          </a:r>
          <a:r>
            <a:rPr lang="zh-TW" altLang="en-US" sz="2000"/>
            <a:t>除餘</a:t>
          </a:r>
        </a:p>
      </dgm:t>
    </dgm:pt>
    <dgm:pt modelId="{B4259516-D87F-43CA-A635-8B5909D7A014}" type="parTrans" cxnId="{D1237201-9C2D-4791-973F-319E1E81756B}">
      <dgm:prSet/>
      <dgm:spPr/>
      <dgm:t>
        <a:bodyPr/>
        <a:lstStyle/>
        <a:p>
          <a:endParaRPr lang="zh-TW" altLang="en-US" sz="2400"/>
        </a:p>
      </dgm:t>
    </dgm:pt>
    <dgm:pt modelId="{233BBE45-D9E3-449B-AFB1-8731BA68253D}" type="sibTrans" cxnId="{D1237201-9C2D-4791-973F-319E1E81756B}">
      <dgm:prSet/>
      <dgm:spPr/>
      <dgm:t>
        <a:bodyPr/>
        <a:lstStyle/>
        <a:p>
          <a:endParaRPr lang="zh-TW" altLang="en-US" sz="2400"/>
        </a:p>
      </dgm:t>
    </dgm:pt>
    <dgm:pt modelId="{74E8E8BE-703D-4338-927D-2B10CA69C51E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&lt;		</a:t>
          </a:r>
          <a:r>
            <a:rPr lang="zh-TW" altLang="en-US" sz="2000"/>
            <a:t>小於</a:t>
          </a:r>
        </a:p>
      </dgm:t>
    </dgm:pt>
    <dgm:pt modelId="{AE11D357-1075-42A1-A217-3A6EBA38DF99}" type="parTrans" cxnId="{C52C9EA9-0132-426F-9285-E84D6D903294}">
      <dgm:prSet/>
      <dgm:spPr/>
      <dgm:t>
        <a:bodyPr/>
        <a:lstStyle/>
        <a:p>
          <a:endParaRPr lang="zh-TW" altLang="en-US" sz="2400"/>
        </a:p>
      </dgm:t>
    </dgm:pt>
    <dgm:pt modelId="{5B697EDD-4BF8-42C0-B367-0F99BD111742}" type="sibTrans" cxnId="{C52C9EA9-0132-426F-9285-E84D6D903294}">
      <dgm:prSet/>
      <dgm:spPr/>
      <dgm:t>
        <a:bodyPr/>
        <a:lstStyle/>
        <a:p>
          <a:endParaRPr lang="zh-TW" altLang="en-US" sz="2400"/>
        </a:p>
      </dgm:t>
    </dgm:pt>
    <dgm:pt modelId="{FB3D3BAC-D937-45D1-A666-E1E074719859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&gt;=	</a:t>
          </a:r>
          <a:r>
            <a:rPr lang="zh-TW" altLang="en-US" sz="2000"/>
            <a:t>大於等於</a:t>
          </a:r>
        </a:p>
      </dgm:t>
    </dgm:pt>
    <dgm:pt modelId="{D415C112-BD38-49DB-8468-802AD68B70F5}" type="parTrans" cxnId="{60698DE0-CE76-4E3B-BBEF-DA9965BD8742}">
      <dgm:prSet/>
      <dgm:spPr/>
      <dgm:t>
        <a:bodyPr/>
        <a:lstStyle/>
        <a:p>
          <a:endParaRPr lang="zh-TW" altLang="en-US" sz="2400"/>
        </a:p>
      </dgm:t>
    </dgm:pt>
    <dgm:pt modelId="{0EB98A8B-2E99-4CEC-8F1B-75D57907388C}" type="sibTrans" cxnId="{60698DE0-CE76-4E3B-BBEF-DA9965BD8742}">
      <dgm:prSet/>
      <dgm:spPr/>
      <dgm:t>
        <a:bodyPr/>
        <a:lstStyle/>
        <a:p>
          <a:endParaRPr lang="zh-TW" altLang="en-US" sz="2400"/>
        </a:p>
      </dgm:t>
    </dgm:pt>
    <dgm:pt modelId="{E5316B0A-3F16-48A7-91CA-EA7513ABB6E5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&lt;=	</a:t>
          </a:r>
          <a:r>
            <a:rPr lang="zh-TW" altLang="en-US" sz="2000"/>
            <a:t>小於等於</a:t>
          </a:r>
        </a:p>
      </dgm:t>
    </dgm:pt>
    <dgm:pt modelId="{7AC42749-0CD8-45FD-A1B8-EB7A76761385}" type="parTrans" cxnId="{28B13F53-978D-4876-9A84-CD258A8183E6}">
      <dgm:prSet/>
      <dgm:spPr/>
      <dgm:t>
        <a:bodyPr/>
        <a:lstStyle/>
        <a:p>
          <a:endParaRPr lang="zh-TW" altLang="en-US" sz="2400"/>
        </a:p>
      </dgm:t>
    </dgm:pt>
    <dgm:pt modelId="{6F4F0E1A-5FB7-4E0C-BA77-2451DA475AAF}" type="sibTrans" cxnId="{28B13F53-978D-4876-9A84-CD258A8183E6}">
      <dgm:prSet/>
      <dgm:spPr/>
      <dgm:t>
        <a:bodyPr/>
        <a:lstStyle/>
        <a:p>
          <a:endParaRPr lang="zh-TW" altLang="en-US" sz="2400"/>
        </a:p>
      </dgm:t>
    </dgm:pt>
    <dgm:pt modelId="{442DD3AE-D392-4219-B94D-19519A58D68B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==	</a:t>
          </a:r>
          <a:r>
            <a:rPr lang="zh-TW" altLang="en-US" sz="2000"/>
            <a:t>等於</a:t>
          </a:r>
        </a:p>
      </dgm:t>
    </dgm:pt>
    <dgm:pt modelId="{73B3BD3D-71BE-41AA-9E6D-919FEAA3F08D}" type="parTrans" cxnId="{DEDD5DC4-9F93-416F-A556-CCC99EE17068}">
      <dgm:prSet/>
      <dgm:spPr/>
      <dgm:t>
        <a:bodyPr/>
        <a:lstStyle/>
        <a:p>
          <a:endParaRPr lang="zh-TW" altLang="en-US" sz="2400"/>
        </a:p>
      </dgm:t>
    </dgm:pt>
    <dgm:pt modelId="{C12CC4B1-970B-4BB8-8CE6-599994F34B44}" type="sibTrans" cxnId="{DEDD5DC4-9F93-416F-A556-CCC99EE17068}">
      <dgm:prSet/>
      <dgm:spPr/>
      <dgm:t>
        <a:bodyPr/>
        <a:lstStyle/>
        <a:p>
          <a:endParaRPr lang="zh-TW" altLang="en-US" sz="2400"/>
        </a:p>
      </dgm:t>
    </dgm:pt>
    <dgm:pt modelId="{B2F19993-DD16-4991-9D5D-E9E43A3E3F15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!=	</a:t>
          </a:r>
          <a:r>
            <a:rPr lang="zh-TW" altLang="en-US" sz="2000"/>
            <a:t>不等於</a:t>
          </a:r>
        </a:p>
      </dgm:t>
    </dgm:pt>
    <dgm:pt modelId="{4636117C-254E-4862-9E09-78DFA7FE46CF}" type="parTrans" cxnId="{5393E8BD-606F-4C14-B622-059100EECE22}">
      <dgm:prSet/>
      <dgm:spPr/>
      <dgm:t>
        <a:bodyPr/>
        <a:lstStyle/>
        <a:p>
          <a:endParaRPr lang="zh-TW" altLang="en-US" sz="2400"/>
        </a:p>
      </dgm:t>
    </dgm:pt>
    <dgm:pt modelId="{70E1278C-C7B6-4747-8884-CE856B6EC15F}" type="sibTrans" cxnId="{5393E8BD-606F-4C14-B622-059100EECE22}">
      <dgm:prSet/>
      <dgm:spPr/>
      <dgm:t>
        <a:bodyPr/>
        <a:lstStyle/>
        <a:p>
          <a:endParaRPr lang="zh-TW" altLang="en-US" sz="2400"/>
        </a:p>
      </dgm:t>
    </dgm:pt>
    <dgm:pt modelId="{9FC53E5A-0CEA-49AB-B418-E720DA7D9705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//	</a:t>
          </a:r>
          <a:r>
            <a:rPr lang="zh-TW" altLang="en-US" sz="2000"/>
            <a:t>整除</a:t>
          </a:r>
        </a:p>
      </dgm:t>
    </dgm:pt>
    <dgm:pt modelId="{F06E47F0-6B58-4ED8-B02C-D620C4B61247}" type="parTrans" cxnId="{9E22273D-90AB-47ED-A82E-0C47FF57E60C}">
      <dgm:prSet/>
      <dgm:spPr/>
      <dgm:t>
        <a:bodyPr/>
        <a:lstStyle/>
        <a:p>
          <a:endParaRPr lang="zh-TW" altLang="en-US" sz="2400"/>
        </a:p>
      </dgm:t>
    </dgm:pt>
    <dgm:pt modelId="{8D6E560B-A2BB-4A77-B017-1C4DE89A40E5}" type="sibTrans" cxnId="{9E22273D-90AB-47ED-A82E-0C47FF57E60C}">
      <dgm:prSet/>
      <dgm:spPr/>
      <dgm:t>
        <a:bodyPr/>
        <a:lstStyle/>
        <a:p>
          <a:endParaRPr lang="zh-TW" altLang="en-US" sz="2400"/>
        </a:p>
      </dgm:t>
    </dgm:pt>
    <dgm:pt modelId="{D391EC51-A50B-4BF0-9E81-C4C20735D9F7}">
      <dgm:prSet phldrT="[文字]" custT="1"/>
      <dgm:spPr/>
      <dgm:t>
        <a:bodyPr/>
        <a:lstStyle/>
        <a:p>
          <a:pPr algn="l">
            <a:buNone/>
          </a:pPr>
          <a:r>
            <a:rPr lang="en-US" altLang="zh-TW" sz="2000"/>
            <a:t>or	</a:t>
          </a:r>
          <a:r>
            <a:rPr lang="zh-TW" altLang="en-US" sz="2000"/>
            <a:t>或</a:t>
          </a:r>
        </a:p>
      </dgm:t>
    </dgm:pt>
    <dgm:pt modelId="{70C6E317-1169-44A3-8CCA-342DE57A16D6}" type="parTrans" cxnId="{C3B10D59-70BD-4F42-90BB-F4F97DDD3911}">
      <dgm:prSet/>
      <dgm:spPr/>
      <dgm:t>
        <a:bodyPr/>
        <a:lstStyle/>
        <a:p>
          <a:endParaRPr lang="zh-TW" altLang="en-US" sz="2400"/>
        </a:p>
      </dgm:t>
    </dgm:pt>
    <dgm:pt modelId="{C303837E-DF38-466C-9AFF-85B2BF50DFC4}" type="sibTrans" cxnId="{C3B10D59-70BD-4F42-90BB-F4F97DDD3911}">
      <dgm:prSet/>
      <dgm:spPr/>
      <dgm:t>
        <a:bodyPr/>
        <a:lstStyle/>
        <a:p>
          <a:endParaRPr lang="zh-TW" altLang="en-US" sz="2400"/>
        </a:p>
      </dgm:t>
    </dgm:pt>
    <dgm:pt modelId="{7C73ABD2-5361-4E79-A09B-09B4B945CFF3}">
      <dgm:prSet phldrT="[文字]" custT="1"/>
      <dgm:spPr/>
      <dgm:t>
        <a:bodyPr/>
        <a:lstStyle/>
        <a:p>
          <a:pPr algn="l">
            <a:buNone/>
          </a:pPr>
          <a:r>
            <a:rPr lang="en-US" altLang="zh-TW" sz="2000"/>
            <a:t>not	</a:t>
          </a:r>
          <a:r>
            <a:rPr lang="zh-TW" altLang="en-US" sz="2000"/>
            <a:t>非</a:t>
          </a:r>
        </a:p>
      </dgm:t>
    </dgm:pt>
    <dgm:pt modelId="{1588D222-1A7E-4885-9A74-EDC9CB9EE09A}" type="parTrans" cxnId="{CE985473-EEE9-490C-9437-B1C70B501E4F}">
      <dgm:prSet/>
      <dgm:spPr/>
      <dgm:t>
        <a:bodyPr/>
        <a:lstStyle/>
        <a:p>
          <a:endParaRPr lang="zh-TW" altLang="en-US" sz="2400"/>
        </a:p>
      </dgm:t>
    </dgm:pt>
    <dgm:pt modelId="{BFF1C40A-F854-4F75-8982-D71D0A9CAD58}" type="sibTrans" cxnId="{CE985473-EEE9-490C-9437-B1C70B501E4F}">
      <dgm:prSet/>
      <dgm:spPr/>
      <dgm:t>
        <a:bodyPr/>
        <a:lstStyle/>
        <a:p>
          <a:endParaRPr lang="zh-TW" altLang="en-US" sz="2400"/>
        </a:p>
      </dgm:t>
    </dgm:pt>
    <dgm:pt modelId="{BB5B667E-E2DE-447C-8758-E8981E4587E3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**	</a:t>
          </a:r>
          <a:r>
            <a:rPr lang="zh-TW" altLang="en-US" sz="2000"/>
            <a:t>次方</a:t>
          </a:r>
        </a:p>
      </dgm:t>
    </dgm:pt>
    <dgm:pt modelId="{27D63068-BCF2-42F5-9FD7-62DF12304B0C}" type="parTrans" cxnId="{EC5D8307-B805-4ED0-9A62-8CA90C23B309}">
      <dgm:prSet/>
      <dgm:spPr/>
      <dgm:t>
        <a:bodyPr/>
        <a:lstStyle/>
        <a:p>
          <a:endParaRPr lang="zh-TW" altLang="en-US"/>
        </a:p>
      </dgm:t>
    </dgm:pt>
    <dgm:pt modelId="{2DE8DD43-4AF0-49F8-9F83-5F3DDBD5B2D5}" type="sibTrans" cxnId="{EC5D8307-B805-4ED0-9A62-8CA90C23B309}">
      <dgm:prSet/>
      <dgm:spPr/>
      <dgm:t>
        <a:bodyPr/>
        <a:lstStyle/>
        <a:p>
          <a:endParaRPr lang="zh-TW" altLang="en-US"/>
        </a:p>
      </dgm:t>
    </dgm:pt>
    <dgm:pt modelId="{EACC58C6-C413-4940-A3BE-9E1642DCF6FD}" type="pres">
      <dgm:prSet presAssocID="{2C138F02-61B4-4BE1-AD9B-3520F2EDDD93}" presName="Name0" presStyleCnt="0">
        <dgm:presLayoutVars>
          <dgm:dir/>
          <dgm:animLvl val="lvl"/>
          <dgm:resizeHandles val="exact"/>
        </dgm:presLayoutVars>
      </dgm:prSet>
      <dgm:spPr/>
    </dgm:pt>
    <dgm:pt modelId="{C998994B-69CD-498E-BCFB-CEFEBDBB7F95}" type="pres">
      <dgm:prSet presAssocID="{558901B3-1F9A-46E4-949A-EF00DFAB962D}" presName="composite" presStyleCnt="0"/>
      <dgm:spPr/>
    </dgm:pt>
    <dgm:pt modelId="{03CBD516-C389-4C48-812C-846EEB5BDBAF}" type="pres">
      <dgm:prSet presAssocID="{558901B3-1F9A-46E4-949A-EF00DFAB962D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</dgm:pt>
    <dgm:pt modelId="{2A186F65-26BC-4D9B-92E2-B32C0A3C6694}" type="pres">
      <dgm:prSet presAssocID="{558901B3-1F9A-46E4-949A-EF00DFAB962D}" presName="desTx" presStyleLbl="alignAccFollowNode1" presStyleIdx="0" presStyleCnt="3">
        <dgm:presLayoutVars>
          <dgm:bulletEnabled val="1"/>
        </dgm:presLayoutVars>
      </dgm:prSet>
      <dgm:spPr/>
    </dgm:pt>
    <dgm:pt modelId="{06983B6C-2355-44C7-B14B-96BC159E922F}" type="pres">
      <dgm:prSet presAssocID="{18B11917-FDAD-4588-BB6F-40CB45C2557F}" presName="space" presStyleCnt="0"/>
      <dgm:spPr/>
    </dgm:pt>
    <dgm:pt modelId="{800343B2-2E2A-4E9A-91F2-CF5E0071F7AC}" type="pres">
      <dgm:prSet presAssocID="{16A6F36B-6333-4C1B-A0F5-3F9F7EE14E4C}" presName="composite" presStyleCnt="0"/>
      <dgm:spPr/>
    </dgm:pt>
    <dgm:pt modelId="{3C16E711-0DE1-46E4-8D06-29D1649A2002}" type="pres">
      <dgm:prSet presAssocID="{16A6F36B-6333-4C1B-A0F5-3F9F7EE14E4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D831292-1332-48E9-B1F2-5D73CC306BF4}" type="pres">
      <dgm:prSet presAssocID="{16A6F36B-6333-4C1B-A0F5-3F9F7EE14E4C}" presName="desTx" presStyleLbl="alignAccFollowNode1" presStyleIdx="1" presStyleCnt="3">
        <dgm:presLayoutVars>
          <dgm:bulletEnabled val="1"/>
        </dgm:presLayoutVars>
      </dgm:prSet>
      <dgm:spPr/>
    </dgm:pt>
    <dgm:pt modelId="{CEB5332E-36BE-4BB9-907D-DB37F12E699B}" type="pres">
      <dgm:prSet presAssocID="{84CBFFB3-5495-4B3A-B522-A5BEF9F16C87}" presName="space" presStyleCnt="0"/>
      <dgm:spPr/>
    </dgm:pt>
    <dgm:pt modelId="{7FA65510-3C09-4A83-B5E3-411CDADC0DFE}" type="pres">
      <dgm:prSet presAssocID="{680CB3D7-17A9-46A4-A2EF-37078C5A7C52}" presName="composite" presStyleCnt="0"/>
      <dgm:spPr/>
    </dgm:pt>
    <dgm:pt modelId="{388ACFFA-E61C-46C5-9A99-9BF55D492F64}" type="pres">
      <dgm:prSet presAssocID="{680CB3D7-17A9-46A4-A2EF-37078C5A7C5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01CDA20-70CD-453C-BD05-E610830FC6D2}" type="pres">
      <dgm:prSet presAssocID="{680CB3D7-17A9-46A4-A2EF-37078C5A7C5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1237201-9C2D-4791-973F-319E1E81756B}" srcId="{558901B3-1F9A-46E4-949A-EF00DFAB962D}" destId="{93E02222-7093-44BD-B09C-3067D3B9BC2A}" srcOrd="6" destOrd="0" parTransId="{B4259516-D87F-43CA-A635-8B5909D7A014}" sibTransId="{233BBE45-D9E3-449B-AFB1-8731BA68253D}"/>
    <dgm:cxn modelId="{EC5D8307-B805-4ED0-9A62-8CA90C23B309}" srcId="{558901B3-1F9A-46E4-949A-EF00DFAB962D}" destId="{BB5B667E-E2DE-447C-8758-E8981E4587E3}" srcOrd="3" destOrd="0" parTransId="{27D63068-BCF2-42F5-9FD7-62DF12304B0C}" sibTransId="{2DE8DD43-4AF0-49F8-9F83-5F3DDBD5B2D5}"/>
    <dgm:cxn modelId="{A2149E0C-A576-4093-91AF-6DB5B92E5AC7}" type="presOf" srcId="{A318881F-EBBB-4175-86D5-B92D73974608}" destId="{2A186F65-26BC-4D9B-92E2-B32C0A3C6694}" srcOrd="0" destOrd="1" presId="urn:microsoft.com/office/officeart/2005/8/layout/hList1"/>
    <dgm:cxn modelId="{CC748F1E-6F32-4DE7-B1D5-A76AA4C32239}" type="presOf" srcId="{BB5B667E-E2DE-447C-8758-E8981E4587E3}" destId="{2A186F65-26BC-4D9B-92E2-B32C0A3C6694}" srcOrd="0" destOrd="3" presId="urn:microsoft.com/office/officeart/2005/8/layout/hList1"/>
    <dgm:cxn modelId="{4B69E736-2BD6-41E3-80D6-F0D3420BD81C}" type="presOf" srcId="{2C138F02-61B4-4BE1-AD9B-3520F2EDDD93}" destId="{EACC58C6-C413-4940-A3BE-9E1642DCF6FD}" srcOrd="0" destOrd="0" presId="urn:microsoft.com/office/officeart/2005/8/layout/hList1"/>
    <dgm:cxn modelId="{D0B11D38-6D39-4D93-8023-18F675227CF0}" srcId="{558901B3-1F9A-46E4-949A-EF00DFAB962D}" destId="{50C5998E-2AD6-45EB-AF56-5624DCD08DDC}" srcOrd="0" destOrd="0" parTransId="{5027585C-BCD5-4D64-A704-3DFBED408A66}" sibTransId="{BD3F222A-17F5-44E3-AA53-80DD1B9A3F89}"/>
    <dgm:cxn modelId="{2ADE6639-D2A0-4FB9-8D94-0503ACC2D40B}" type="presOf" srcId="{9FC53E5A-0CEA-49AB-B418-E720DA7D9705}" destId="{2A186F65-26BC-4D9B-92E2-B32C0A3C6694}" srcOrd="0" destOrd="5" presId="urn:microsoft.com/office/officeart/2005/8/layout/hList1"/>
    <dgm:cxn modelId="{44FFEA3A-9FB7-4488-A577-E2E13F85774E}" type="presOf" srcId="{558901B3-1F9A-46E4-949A-EF00DFAB962D}" destId="{03CBD516-C389-4C48-812C-846EEB5BDBAF}" srcOrd="0" destOrd="0" presId="urn:microsoft.com/office/officeart/2005/8/layout/hList1"/>
    <dgm:cxn modelId="{2C5CCB3C-F433-4546-ADB8-02D0317EBFAF}" srcId="{2C138F02-61B4-4BE1-AD9B-3520F2EDDD93}" destId="{680CB3D7-17A9-46A4-A2EF-37078C5A7C52}" srcOrd="2" destOrd="0" parTransId="{B5244D99-B351-4618-88A5-2C9FCF5F8F50}" sibTransId="{466A97ED-2982-47E3-AF77-6699BCA16288}"/>
    <dgm:cxn modelId="{14DBFB3C-6F37-4E3C-B002-5A7C22CC064E}" type="presOf" srcId="{442DD3AE-D392-4219-B94D-19519A58D68B}" destId="{BD831292-1332-48E9-B1F2-5D73CC306BF4}" srcOrd="0" destOrd="4" presId="urn:microsoft.com/office/officeart/2005/8/layout/hList1"/>
    <dgm:cxn modelId="{9E22273D-90AB-47ED-A82E-0C47FF57E60C}" srcId="{558901B3-1F9A-46E4-949A-EF00DFAB962D}" destId="{9FC53E5A-0CEA-49AB-B418-E720DA7D9705}" srcOrd="5" destOrd="0" parTransId="{F06E47F0-6B58-4ED8-B02C-D620C4B61247}" sibTransId="{8D6E560B-A2BB-4A77-B017-1C4DE89A40E5}"/>
    <dgm:cxn modelId="{ACA36F3D-C63B-461E-AEAD-7BCD1003243E}" type="presOf" srcId="{72C98FFE-825A-4BAE-8DA9-32AB2B3D1EEB}" destId="{BD831292-1332-48E9-B1F2-5D73CC306BF4}" srcOrd="0" destOrd="0" presId="urn:microsoft.com/office/officeart/2005/8/layout/hList1"/>
    <dgm:cxn modelId="{F42ED461-A620-4FAF-B559-73CFB8A448EC}" type="presOf" srcId="{7C73ABD2-5361-4E79-A09B-09B4B945CFF3}" destId="{601CDA20-70CD-453C-BD05-E610830FC6D2}" srcOrd="0" destOrd="2" presId="urn:microsoft.com/office/officeart/2005/8/layout/hList1"/>
    <dgm:cxn modelId="{48F87768-BBD0-48A3-A4B7-127D58B9F227}" type="presOf" srcId="{93E02222-7093-44BD-B09C-3067D3B9BC2A}" destId="{2A186F65-26BC-4D9B-92E2-B32C0A3C6694}" srcOrd="0" destOrd="6" presId="urn:microsoft.com/office/officeart/2005/8/layout/hList1"/>
    <dgm:cxn modelId="{C3E0726E-2C9E-4276-B621-EDEC88D8EA7A}" srcId="{558901B3-1F9A-46E4-949A-EF00DFAB962D}" destId="{32EC6FE5-AB86-4941-A908-93C0120C795C}" srcOrd="2" destOrd="0" parTransId="{A9D39ABF-7B4E-44F8-AA07-FA0F94BD9034}" sibTransId="{C4A585E0-A7C6-46AE-8C5C-11649D791990}"/>
    <dgm:cxn modelId="{BF591270-C47B-4427-8A1B-DFA03A4705E9}" srcId="{680CB3D7-17A9-46A4-A2EF-37078C5A7C52}" destId="{2818CA50-19C8-4A23-A9FB-5711177802CB}" srcOrd="0" destOrd="0" parTransId="{4BA2477F-DB6E-408D-9478-FE8422F00A63}" sibTransId="{AF608331-D861-4A83-8326-BBA804C658F9}"/>
    <dgm:cxn modelId="{28B13F53-978D-4876-9A84-CD258A8183E6}" srcId="{16A6F36B-6333-4C1B-A0F5-3F9F7EE14E4C}" destId="{E5316B0A-3F16-48A7-91CA-EA7513ABB6E5}" srcOrd="3" destOrd="0" parTransId="{7AC42749-0CD8-45FD-A1B8-EB7A76761385}" sibTransId="{6F4F0E1A-5FB7-4E0C-BA77-2451DA475AAF}"/>
    <dgm:cxn modelId="{CE985473-EEE9-490C-9437-B1C70B501E4F}" srcId="{680CB3D7-17A9-46A4-A2EF-37078C5A7C52}" destId="{7C73ABD2-5361-4E79-A09B-09B4B945CFF3}" srcOrd="2" destOrd="0" parTransId="{1588D222-1A7E-4885-9A74-EDC9CB9EE09A}" sibTransId="{BFF1C40A-F854-4F75-8982-D71D0A9CAD58}"/>
    <dgm:cxn modelId="{D02C5B56-EBA5-47D0-9826-42C92328725A}" type="presOf" srcId="{32EC6FE5-AB86-4941-A908-93C0120C795C}" destId="{2A186F65-26BC-4D9B-92E2-B32C0A3C6694}" srcOrd="0" destOrd="2" presId="urn:microsoft.com/office/officeart/2005/8/layout/hList1"/>
    <dgm:cxn modelId="{C3B10D59-70BD-4F42-90BB-F4F97DDD3911}" srcId="{680CB3D7-17A9-46A4-A2EF-37078C5A7C52}" destId="{D391EC51-A50B-4BF0-9E81-C4C20735D9F7}" srcOrd="1" destOrd="0" parTransId="{70C6E317-1169-44A3-8CCA-342DE57A16D6}" sibTransId="{C303837E-DF38-466C-9AFF-85B2BF50DFC4}"/>
    <dgm:cxn modelId="{D3366181-11DF-43C8-829B-3DE9372715F1}" type="presOf" srcId="{680CB3D7-17A9-46A4-A2EF-37078C5A7C52}" destId="{388ACFFA-E61C-46C5-9A99-9BF55D492F64}" srcOrd="0" destOrd="0" presId="urn:microsoft.com/office/officeart/2005/8/layout/hList1"/>
    <dgm:cxn modelId="{0D9F6181-A89D-4D07-9C7B-0CA053C53397}" srcId="{558901B3-1F9A-46E4-949A-EF00DFAB962D}" destId="{CDA5A09E-2C7B-436C-BE8C-4AF54AA134BE}" srcOrd="4" destOrd="0" parTransId="{70DAB166-C098-42A1-9A8C-C87CC0CEBA3A}" sibTransId="{9B3D4C89-998E-4FBB-9C16-161D0E84F704}"/>
    <dgm:cxn modelId="{6FA7D68D-434A-4759-8863-83BEB6B7D205}" type="presOf" srcId="{2818CA50-19C8-4A23-A9FB-5711177802CB}" destId="{601CDA20-70CD-453C-BD05-E610830FC6D2}" srcOrd="0" destOrd="0" presId="urn:microsoft.com/office/officeart/2005/8/layout/hList1"/>
    <dgm:cxn modelId="{7AEC7A99-3B67-4A1A-AAD8-4D139757C490}" type="presOf" srcId="{E5316B0A-3F16-48A7-91CA-EA7513ABB6E5}" destId="{BD831292-1332-48E9-B1F2-5D73CC306BF4}" srcOrd="0" destOrd="3" presId="urn:microsoft.com/office/officeart/2005/8/layout/hList1"/>
    <dgm:cxn modelId="{148D6CA7-FA57-4837-B898-8511C8C05462}" srcId="{16A6F36B-6333-4C1B-A0F5-3F9F7EE14E4C}" destId="{72C98FFE-825A-4BAE-8DA9-32AB2B3D1EEB}" srcOrd="0" destOrd="0" parTransId="{0353938F-8903-4913-862D-B489B8F4CEDB}" sibTransId="{8BFE39FC-0EC1-49AC-9B24-634DDAE68CB9}"/>
    <dgm:cxn modelId="{C52C9EA9-0132-426F-9285-E84D6D903294}" srcId="{16A6F36B-6333-4C1B-A0F5-3F9F7EE14E4C}" destId="{74E8E8BE-703D-4338-927D-2B10CA69C51E}" srcOrd="1" destOrd="0" parTransId="{AE11D357-1075-42A1-A217-3A6EBA38DF99}" sibTransId="{5B697EDD-4BF8-42C0-B367-0F99BD111742}"/>
    <dgm:cxn modelId="{D99A2BB0-4CD9-4D07-A63F-93D6F8DE790A}" type="presOf" srcId="{16A6F36B-6333-4C1B-A0F5-3F9F7EE14E4C}" destId="{3C16E711-0DE1-46E4-8D06-29D1649A2002}" srcOrd="0" destOrd="0" presId="urn:microsoft.com/office/officeart/2005/8/layout/hList1"/>
    <dgm:cxn modelId="{5393E8BD-606F-4C14-B622-059100EECE22}" srcId="{16A6F36B-6333-4C1B-A0F5-3F9F7EE14E4C}" destId="{B2F19993-DD16-4991-9D5D-E9E43A3E3F15}" srcOrd="5" destOrd="0" parTransId="{4636117C-254E-4862-9E09-78DFA7FE46CF}" sibTransId="{70E1278C-C7B6-4747-8884-CE856B6EC15F}"/>
    <dgm:cxn modelId="{DEDD5DC4-9F93-416F-A556-CCC99EE17068}" srcId="{16A6F36B-6333-4C1B-A0F5-3F9F7EE14E4C}" destId="{442DD3AE-D392-4219-B94D-19519A58D68B}" srcOrd="4" destOrd="0" parTransId="{73B3BD3D-71BE-41AA-9E6D-919FEAA3F08D}" sibTransId="{C12CC4B1-970B-4BB8-8CE6-599994F34B44}"/>
    <dgm:cxn modelId="{2E9A47C6-0CD3-4D0D-8BE9-46FB1A48FBAF}" type="presOf" srcId="{50C5998E-2AD6-45EB-AF56-5624DCD08DDC}" destId="{2A186F65-26BC-4D9B-92E2-B32C0A3C6694}" srcOrd="0" destOrd="0" presId="urn:microsoft.com/office/officeart/2005/8/layout/hList1"/>
    <dgm:cxn modelId="{340929D5-988C-461B-981D-2789C32D5CE5}" type="presOf" srcId="{74E8E8BE-703D-4338-927D-2B10CA69C51E}" destId="{BD831292-1332-48E9-B1F2-5D73CC306BF4}" srcOrd="0" destOrd="1" presId="urn:microsoft.com/office/officeart/2005/8/layout/hList1"/>
    <dgm:cxn modelId="{976684D5-CF4E-4F89-A7A1-7AB76321F61E}" type="presOf" srcId="{FB3D3BAC-D937-45D1-A666-E1E074719859}" destId="{BD831292-1332-48E9-B1F2-5D73CC306BF4}" srcOrd="0" destOrd="2" presId="urn:microsoft.com/office/officeart/2005/8/layout/hList1"/>
    <dgm:cxn modelId="{945ECDDC-35AE-4F9C-812A-8C286F2CE184}" type="presOf" srcId="{CDA5A09E-2C7B-436C-BE8C-4AF54AA134BE}" destId="{2A186F65-26BC-4D9B-92E2-B32C0A3C6694}" srcOrd="0" destOrd="4" presId="urn:microsoft.com/office/officeart/2005/8/layout/hList1"/>
    <dgm:cxn modelId="{22ACE5DE-00D5-4FC9-9B14-DE889453EC3A}" srcId="{2C138F02-61B4-4BE1-AD9B-3520F2EDDD93}" destId="{16A6F36B-6333-4C1B-A0F5-3F9F7EE14E4C}" srcOrd="1" destOrd="0" parTransId="{864184BC-5EF4-4547-901F-182019F72BC2}" sibTransId="{84CBFFB3-5495-4B3A-B522-A5BEF9F16C87}"/>
    <dgm:cxn modelId="{60698DE0-CE76-4E3B-BBEF-DA9965BD8742}" srcId="{16A6F36B-6333-4C1B-A0F5-3F9F7EE14E4C}" destId="{FB3D3BAC-D937-45D1-A666-E1E074719859}" srcOrd="2" destOrd="0" parTransId="{D415C112-BD38-49DB-8468-802AD68B70F5}" sibTransId="{0EB98A8B-2E99-4CEC-8F1B-75D57907388C}"/>
    <dgm:cxn modelId="{CE74BEE0-98B1-4303-8DE0-BA29C73329D4}" type="presOf" srcId="{B2F19993-DD16-4991-9D5D-E9E43A3E3F15}" destId="{BD831292-1332-48E9-B1F2-5D73CC306BF4}" srcOrd="0" destOrd="5" presId="urn:microsoft.com/office/officeart/2005/8/layout/hList1"/>
    <dgm:cxn modelId="{705355ED-227A-496D-BB08-E5977E55BE75}" srcId="{558901B3-1F9A-46E4-949A-EF00DFAB962D}" destId="{A318881F-EBBB-4175-86D5-B92D73974608}" srcOrd="1" destOrd="0" parTransId="{8E3B1566-94FC-4E1D-8C3A-B5925B4335DB}" sibTransId="{844FAD3A-3367-4FA5-87DD-FBFF45DF7470}"/>
    <dgm:cxn modelId="{ED420AF0-7F63-4FF1-8287-7E8B8484F024}" srcId="{2C138F02-61B4-4BE1-AD9B-3520F2EDDD93}" destId="{558901B3-1F9A-46E4-949A-EF00DFAB962D}" srcOrd="0" destOrd="0" parTransId="{43FFDE79-0196-43B9-8DCC-A0EE2E87DC5E}" sibTransId="{18B11917-FDAD-4588-BB6F-40CB45C2557F}"/>
    <dgm:cxn modelId="{60911CF3-1F40-42E8-A7F6-244CCDEA978D}" type="presOf" srcId="{D391EC51-A50B-4BF0-9E81-C4C20735D9F7}" destId="{601CDA20-70CD-453C-BD05-E610830FC6D2}" srcOrd="0" destOrd="1" presId="urn:microsoft.com/office/officeart/2005/8/layout/hList1"/>
    <dgm:cxn modelId="{50035897-9B9F-45EE-8C20-3521E4E9F6E1}" type="presParOf" srcId="{EACC58C6-C413-4940-A3BE-9E1642DCF6FD}" destId="{C998994B-69CD-498E-BCFB-CEFEBDBB7F95}" srcOrd="0" destOrd="0" presId="urn:microsoft.com/office/officeart/2005/8/layout/hList1"/>
    <dgm:cxn modelId="{83B065AB-A291-411B-850E-DA355B30B69D}" type="presParOf" srcId="{C998994B-69CD-498E-BCFB-CEFEBDBB7F95}" destId="{03CBD516-C389-4C48-812C-846EEB5BDBAF}" srcOrd="0" destOrd="0" presId="urn:microsoft.com/office/officeart/2005/8/layout/hList1"/>
    <dgm:cxn modelId="{48700A72-31A3-41D5-AE32-B81CDFEA6534}" type="presParOf" srcId="{C998994B-69CD-498E-BCFB-CEFEBDBB7F95}" destId="{2A186F65-26BC-4D9B-92E2-B32C0A3C6694}" srcOrd="1" destOrd="0" presId="urn:microsoft.com/office/officeart/2005/8/layout/hList1"/>
    <dgm:cxn modelId="{DCFBFDDE-FE6D-42B4-8486-D3840C771C1A}" type="presParOf" srcId="{EACC58C6-C413-4940-A3BE-9E1642DCF6FD}" destId="{06983B6C-2355-44C7-B14B-96BC159E922F}" srcOrd="1" destOrd="0" presId="urn:microsoft.com/office/officeart/2005/8/layout/hList1"/>
    <dgm:cxn modelId="{7FADE8A6-3DC3-40ED-A25B-6283744B26B1}" type="presParOf" srcId="{EACC58C6-C413-4940-A3BE-9E1642DCF6FD}" destId="{800343B2-2E2A-4E9A-91F2-CF5E0071F7AC}" srcOrd="2" destOrd="0" presId="urn:microsoft.com/office/officeart/2005/8/layout/hList1"/>
    <dgm:cxn modelId="{648B59E6-E057-421F-970F-3105EBFBC777}" type="presParOf" srcId="{800343B2-2E2A-4E9A-91F2-CF5E0071F7AC}" destId="{3C16E711-0DE1-46E4-8D06-29D1649A2002}" srcOrd="0" destOrd="0" presId="urn:microsoft.com/office/officeart/2005/8/layout/hList1"/>
    <dgm:cxn modelId="{EB605C3D-D716-4899-9C7C-E2BF73E51C45}" type="presParOf" srcId="{800343B2-2E2A-4E9A-91F2-CF5E0071F7AC}" destId="{BD831292-1332-48E9-B1F2-5D73CC306BF4}" srcOrd="1" destOrd="0" presId="urn:microsoft.com/office/officeart/2005/8/layout/hList1"/>
    <dgm:cxn modelId="{A71AF84D-88C9-49AD-AAA7-0E7EB4D961E1}" type="presParOf" srcId="{EACC58C6-C413-4940-A3BE-9E1642DCF6FD}" destId="{CEB5332E-36BE-4BB9-907D-DB37F12E699B}" srcOrd="3" destOrd="0" presId="urn:microsoft.com/office/officeart/2005/8/layout/hList1"/>
    <dgm:cxn modelId="{4A9A8668-94C7-41C5-A471-B16E00B07A85}" type="presParOf" srcId="{EACC58C6-C413-4940-A3BE-9E1642DCF6FD}" destId="{7FA65510-3C09-4A83-B5E3-411CDADC0DFE}" srcOrd="4" destOrd="0" presId="urn:microsoft.com/office/officeart/2005/8/layout/hList1"/>
    <dgm:cxn modelId="{9DC1B841-A701-412E-B856-4B62E86D2009}" type="presParOf" srcId="{7FA65510-3C09-4A83-B5E3-411CDADC0DFE}" destId="{388ACFFA-E61C-46C5-9A99-9BF55D492F64}" srcOrd="0" destOrd="0" presId="urn:microsoft.com/office/officeart/2005/8/layout/hList1"/>
    <dgm:cxn modelId="{795DE9A6-04C0-4DEE-8A60-0680E3FAB9FF}" type="presParOf" srcId="{7FA65510-3C09-4A83-B5E3-411CDADC0DFE}" destId="{601CDA20-70CD-453C-BD05-E610830FC6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BD516-C389-4C48-812C-846EEB5BDBAF}">
      <dsp:nvSpPr>
        <dsp:cNvPr id="0" name=""/>
        <dsp:cNvSpPr/>
      </dsp:nvSpPr>
      <dsp:spPr>
        <a:xfrm>
          <a:off x="2818" y="404012"/>
          <a:ext cx="2747936" cy="1099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/>
            <a:t>算數運算子</a:t>
          </a:r>
        </a:p>
      </dsp:txBody>
      <dsp:txXfrm>
        <a:off x="2818" y="404012"/>
        <a:ext cx="2747936" cy="1099174"/>
      </dsp:txXfrm>
    </dsp:sp>
    <dsp:sp modelId="{2A186F65-26BC-4D9B-92E2-B32C0A3C6694}">
      <dsp:nvSpPr>
        <dsp:cNvPr id="0" name=""/>
        <dsp:cNvSpPr/>
      </dsp:nvSpPr>
      <dsp:spPr>
        <a:xfrm>
          <a:off x="2818" y="1503187"/>
          <a:ext cx="2747936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altLang="zh-TW" sz="2000" kern="1200"/>
            <a:t>+		</a:t>
          </a:r>
          <a:r>
            <a:rPr lang="zh-TW" altLang="en-US" sz="2000" kern="1200"/>
            <a:t>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-		</a:t>
          </a:r>
          <a:r>
            <a:rPr lang="zh-TW" altLang="en-US" sz="2000" kern="1200"/>
            <a:t>減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*		</a:t>
          </a:r>
          <a:r>
            <a:rPr lang="zh-TW" altLang="en-US" sz="2000" kern="1200"/>
            <a:t>乘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**	</a:t>
          </a:r>
          <a:r>
            <a:rPr lang="zh-TW" altLang="en-US" sz="2000" kern="1200"/>
            <a:t>次方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/		</a:t>
          </a:r>
          <a:r>
            <a:rPr lang="zh-TW" altLang="en-US" sz="2000" kern="1200"/>
            <a:t>除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//	</a:t>
          </a:r>
          <a:r>
            <a:rPr lang="zh-TW" altLang="en-US" sz="2000" kern="1200"/>
            <a:t>整除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%		</a:t>
          </a:r>
          <a:r>
            <a:rPr lang="zh-TW" altLang="en-US" sz="2000" kern="1200"/>
            <a:t>除餘</a:t>
          </a:r>
        </a:p>
      </dsp:txBody>
      <dsp:txXfrm>
        <a:off x="2818" y="1503187"/>
        <a:ext cx="2747936" cy="2944012"/>
      </dsp:txXfrm>
    </dsp:sp>
    <dsp:sp modelId="{3C16E711-0DE1-46E4-8D06-29D1649A2002}">
      <dsp:nvSpPr>
        <dsp:cNvPr id="0" name=""/>
        <dsp:cNvSpPr/>
      </dsp:nvSpPr>
      <dsp:spPr>
        <a:xfrm>
          <a:off x="3135465" y="404012"/>
          <a:ext cx="2747936" cy="1099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/>
            <a:t>比較運算子</a:t>
          </a:r>
        </a:p>
      </dsp:txBody>
      <dsp:txXfrm>
        <a:off x="3135465" y="404012"/>
        <a:ext cx="2747936" cy="1099174"/>
      </dsp:txXfrm>
    </dsp:sp>
    <dsp:sp modelId="{BD831292-1332-48E9-B1F2-5D73CC306BF4}">
      <dsp:nvSpPr>
        <dsp:cNvPr id="0" name=""/>
        <dsp:cNvSpPr/>
      </dsp:nvSpPr>
      <dsp:spPr>
        <a:xfrm>
          <a:off x="3135465" y="1503187"/>
          <a:ext cx="2747936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&gt;		</a:t>
          </a:r>
          <a:r>
            <a:rPr lang="zh-TW" altLang="en-US" sz="2000" kern="1200"/>
            <a:t>大於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&lt;		</a:t>
          </a:r>
          <a:r>
            <a:rPr lang="zh-TW" altLang="en-US" sz="2000" kern="1200"/>
            <a:t>小於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&gt;=	</a:t>
          </a:r>
          <a:r>
            <a:rPr lang="zh-TW" altLang="en-US" sz="2000" kern="1200"/>
            <a:t>大於等於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&lt;=	</a:t>
          </a:r>
          <a:r>
            <a:rPr lang="zh-TW" altLang="en-US" sz="2000" kern="1200"/>
            <a:t>小於等於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==	</a:t>
          </a:r>
          <a:r>
            <a:rPr lang="zh-TW" altLang="en-US" sz="2000" kern="1200"/>
            <a:t>等於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!=	</a:t>
          </a:r>
          <a:r>
            <a:rPr lang="zh-TW" altLang="en-US" sz="2000" kern="1200"/>
            <a:t>不等於</a:t>
          </a:r>
        </a:p>
      </dsp:txBody>
      <dsp:txXfrm>
        <a:off x="3135465" y="1503187"/>
        <a:ext cx="2747936" cy="2944012"/>
      </dsp:txXfrm>
    </dsp:sp>
    <dsp:sp modelId="{388ACFFA-E61C-46C5-9A99-9BF55D492F64}">
      <dsp:nvSpPr>
        <dsp:cNvPr id="0" name=""/>
        <dsp:cNvSpPr/>
      </dsp:nvSpPr>
      <dsp:spPr>
        <a:xfrm>
          <a:off x="6268113" y="404012"/>
          <a:ext cx="2747936" cy="1099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/>
            <a:t>邏輯運算子</a:t>
          </a:r>
        </a:p>
      </dsp:txBody>
      <dsp:txXfrm>
        <a:off x="6268113" y="404012"/>
        <a:ext cx="2747936" cy="1099174"/>
      </dsp:txXfrm>
    </dsp:sp>
    <dsp:sp modelId="{601CDA20-70CD-453C-BD05-E610830FC6D2}">
      <dsp:nvSpPr>
        <dsp:cNvPr id="0" name=""/>
        <dsp:cNvSpPr/>
      </dsp:nvSpPr>
      <dsp:spPr>
        <a:xfrm>
          <a:off x="6268113" y="1503187"/>
          <a:ext cx="2747936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and	</a:t>
          </a:r>
          <a:r>
            <a:rPr lang="zh-TW" altLang="en-US" sz="2000" kern="1200"/>
            <a:t>且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or	</a:t>
          </a:r>
          <a:r>
            <a:rPr lang="zh-TW" altLang="en-US" sz="2000" kern="1200"/>
            <a:t>或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not	</a:t>
          </a:r>
          <a:r>
            <a:rPr lang="zh-TW" altLang="en-US" sz="2000" kern="1200"/>
            <a:t>非</a:t>
          </a:r>
        </a:p>
      </dsp:txBody>
      <dsp:txXfrm>
        <a:off x="6268113" y="1503187"/>
        <a:ext cx="2747936" cy="294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1CC50-1508-4079-93BE-582398950861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73290-2553-4F5C-9EAD-6DB9B4A70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16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73290-2553-4F5C-9EAD-6DB9B4A70B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70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73290-2553-4F5C-9EAD-6DB9B4A70B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22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012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62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6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72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926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15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86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37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1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3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76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EACAA5-A08A-41DD-94DD-1D4306A1D91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51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2CD71-7F44-413F-AB83-593456CEA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6600"/>
              <a:t>Class</a:t>
            </a:r>
            <a:r>
              <a:rPr lang="zh-TW" altLang="en-US" sz="6600"/>
              <a:t> </a:t>
            </a:r>
            <a:r>
              <a:rPr lang="en-US" altLang="zh-TW" sz="6600"/>
              <a:t>3</a:t>
            </a:r>
            <a:br>
              <a:rPr lang="en-US" altLang="zh-TW" sz="6600"/>
            </a:br>
            <a:r>
              <a:rPr lang="zh-TW" altLang="en-US" sz="6600"/>
              <a:t>基本運算子</a:t>
            </a:r>
            <a:r>
              <a:rPr lang="en-US" altLang="zh-TW" sz="6600"/>
              <a:t> </a:t>
            </a:r>
            <a:r>
              <a:rPr lang="en-US" altLang="zh-TW" sz="4000"/>
              <a:t>&amp;</a:t>
            </a:r>
            <a:br>
              <a:rPr lang="en-US" altLang="zh-TW" sz="6600"/>
            </a:br>
            <a:r>
              <a:rPr lang="en-US" altLang="zh-TW" sz="6600"/>
              <a:t>if - elif - else</a:t>
            </a:r>
            <a:endParaRPr lang="zh-TW" altLang="en-US" sz="66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CB76F1-943E-484D-9992-46E4052FF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</a:p>
        </p:txBody>
      </p:sp>
    </p:spTree>
    <p:extLst>
      <p:ext uri="{BB962C8B-B14F-4D97-AF65-F5344CB8AC3E}">
        <p14:creationId xmlns:p14="http://schemas.microsoft.com/office/powerpoint/2010/main" val="204515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601B4-823B-4F7B-BB12-252B7060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哪些為 </a:t>
            </a:r>
            <a:r>
              <a:rPr lang="en-US" altLang="zh-TW"/>
              <a:t>True</a:t>
            </a:r>
            <a:r>
              <a:rPr lang="zh-TW" altLang="en-US"/>
              <a:t>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0A1D6F-BBA5-4BC4-B9FD-E7AE055775EC}"/>
              </a:ext>
            </a:extLst>
          </p:cNvPr>
          <p:cNvSpPr txBox="1"/>
          <p:nvPr/>
        </p:nvSpPr>
        <p:spPr>
          <a:xfrm>
            <a:off x="1308470" y="1927412"/>
            <a:ext cx="62218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1 = 1</a:t>
            </a:r>
          </a:p>
          <a:p>
            <a:r>
              <a:rPr lang="en-US" altLang="zh-TW" sz="2800"/>
              <a:t>3 == 3.0</a:t>
            </a:r>
          </a:p>
          <a:p>
            <a:r>
              <a:rPr lang="en-US" altLang="zh-TW" sz="2800"/>
              <a:t>3 == “3” </a:t>
            </a:r>
          </a:p>
          <a:p>
            <a:r>
              <a:rPr lang="en-US" altLang="zh-TW" sz="2800"/>
              <a:t>True and (2 &gt;= 3)</a:t>
            </a:r>
          </a:p>
          <a:p>
            <a:r>
              <a:rPr lang="en-US" altLang="zh-TW" sz="2800"/>
              <a:t>(5 &lt;= 5) or False</a:t>
            </a:r>
          </a:p>
          <a:p>
            <a:r>
              <a:rPr lang="en-US" altLang="zh-TW" sz="2800"/>
              <a:t>not(2 != 5)</a:t>
            </a:r>
          </a:p>
          <a:p>
            <a:r>
              <a:rPr lang="en-US" altLang="zh-TW" sz="2800"/>
              <a:t>bool(0)</a:t>
            </a:r>
          </a:p>
          <a:p>
            <a:r>
              <a:rPr lang="en-US" altLang="zh-TW" sz="2800"/>
              <a:t>bool(-3)</a:t>
            </a:r>
          </a:p>
          <a:p>
            <a:r>
              <a:rPr lang="en-US" altLang="zh-TW" sz="2800"/>
              <a:t>bool(“0”)</a:t>
            </a:r>
          </a:p>
          <a:p>
            <a:r>
              <a:rPr lang="en-US" altLang="zh-TW" sz="2800"/>
              <a:t>bool(“”)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C13374D-5D9C-4414-9DB3-3C1F5B093257}"/>
              </a:ext>
            </a:extLst>
          </p:cNvPr>
          <p:cNvSpPr txBox="1"/>
          <p:nvPr/>
        </p:nvSpPr>
        <p:spPr>
          <a:xfrm>
            <a:off x="5656540" y="1927412"/>
            <a:ext cx="195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Error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True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True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True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True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3839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EEA48-AFB9-4B1A-BC09-C3EE3C8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 - elif - else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84883-3A3E-4B06-8CEC-173FF6339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846" y="4800600"/>
            <a:ext cx="9371345" cy="1691640"/>
          </a:xfrm>
        </p:spPr>
        <p:txBody>
          <a:bodyPr/>
          <a:lstStyle/>
          <a:p>
            <a:r>
              <a:rPr lang="zh-TW" altLang="en-US"/>
              <a:t>如果</a:t>
            </a:r>
            <a:r>
              <a:rPr lang="en-US" altLang="zh-TW"/>
              <a:t>...</a:t>
            </a:r>
            <a:r>
              <a:rPr lang="zh-TW" altLang="en-US"/>
              <a:t>就</a:t>
            </a:r>
            <a:r>
              <a:rPr lang="en-US" altLang="zh-TW"/>
              <a:t>...</a:t>
            </a:r>
            <a:r>
              <a:rPr lang="zh-TW" altLang="en-US"/>
              <a:t>；否則</a:t>
            </a:r>
            <a:r>
              <a:rPr lang="en-US" altLang="zh-TW"/>
              <a:t>...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53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23DAD-3FE1-456B-856F-89E36124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95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EEA48-AFB9-4B1A-BC09-C3EE3C8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什麼是運算子？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84883-3A3E-4B06-8CEC-173FF6339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74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53371-35B6-4339-842B-CF667776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運算子分類（不唯一）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B8A69AD2-76C6-4F73-93D2-59AA77798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543796"/>
              </p:ext>
            </p:extLst>
          </p:nvPr>
        </p:nvGraphicFramePr>
        <p:xfrm>
          <a:off x="1416050" y="1673393"/>
          <a:ext cx="9018868" cy="485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群組 7">
            <a:extLst>
              <a:ext uri="{FF2B5EF4-FFF2-40B4-BE49-F238E27FC236}">
                <a16:creationId xmlns:a16="http://schemas.microsoft.com/office/drawing/2014/main" id="{8335C796-62C3-44CC-BEEC-FB277684DFE2}"/>
              </a:ext>
            </a:extLst>
          </p:cNvPr>
          <p:cNvGrpSpPr/>
          <p:nvPr/>
        </p:nvGrpSpPr>
        <p:grpSpPr>
          <a:xfrm>
            <a:off x="7031712" y="850983"/>
            <a:ext cx="3557384" cy="840339"/>
            <a:chOff x="7422776" y="475129"/>
            <a:chExt cx="3557384" cy="84033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C3FE96C-F97D-4AD3-A33F-2D3920EC28F9}"/>
                </a:ext>
              </a:extLst>
            </p:cNvPr>
            <p:cNvSpPr txBox="1"/>
            <p:nvPr/>
          </p:nvSpPr>
          <p:spPr>
            <a:xfrm>
              <a:off x="7422776" y="475129"/>
              <a:ext cx="35573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三元運算子：</a:t>
              </a:r>
              <a:r>
                <a:rPr lang="en-US" altLang="zh-TW" sz="200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  <a:r>
                <a:rPr lang="en-US" altLang="zh-TW" sz="2000"/>
                <a:t> if </a:t>
              </a:r>
              <a:r>
                <a:rPr lang="en-US" altLang="zh-TW" sz="2000">
                  <a:solidFill>
                    <a:schemeClr val="bg1">
                      <a:lumMod val="50000"/>
                    </a:schemeClr>
                  </a:solidFill>
                </a:rPr>
                <a:t>C</a:t>
              </a:r>
              <a:r>
                <a:rPr lang="en-US" altLang="zh-TW" sz="2000"/>
                <a:t> else </a:t>
              </a:r>
              <a:r>
                <a:rPr lang="en-US" altLang="zh-TW" sz="2000">
                  <a:solidFill>
                    <a:schemeClr val="bg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4E84E5F-A6F4-46B2-A3DB-E37AB7A164EF}"/>
                </a:ext>
              </a:extLst>
            </p:cNvPr>
            <p:cNvSpPr txBox="1"/>
            <p:nvPr/>
          </p:nvSpPr>
          <p:spPr>
            <a:xfrm>
              <a:off x="7422776" y="915358"/>
              <a:ext cx="35573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位元運算子：</a:t>
              </a:r>
              <a:r>
                <a:rPr lang="en-US" altLang="zh-TW" sz="2000"/>
                <a:t>&amp; | ^ ~ &gt;&gt; &lt;&lt;</a:t>
              </a:r>
              <a:endParaRPr lang="en-US" altLang="zh-TW" sz="20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75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除、整除、除餘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FA0352A-84D7-42EB-B01F-3B75A182F1E6}"/>
              </a:ext>
            </a:extLst>
          </p:cNvPr>
          <p:cNvSpPr txBox="1"/>
          <p:nvPr/>
        </p:nvSpPr>
        <p:spPr>
          <a:xfrm>
            <a:off x="1317811" y="2796990"/>
            <a:ext cx="43348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8 /  4 </a:t>
            </a:r>
            <a:r>
              <a:rPr lang="zh-TW" altLang="en-US" sz="2800"/>
              <a:t>→ </a:t>
            </a:r>
            <a:r>
              <a:rPr lang="en-US" altLang="zh-TW" sz="2800"/>
              <a:t>2.0</a:t>
            </a:r>
            <a:r>
              <a:rPr lang="zh-TW" altLang="en-US" sz="2800"/>
              <a:t> </a:t>
            </a:r>
            <a:r>
              <a:rPr lang="en-US" altLang="zh-TW" sz="2800"/>
              <a:t>	(float)</a:t>
            </a:r>
          </a:p>
          <a:p>
            <a:r>
              <a:rPr lang="en-US" altLang="zh-TW" sz="2800"/>
              <a:t>9 /  4</a:t>
            </a:r>
            <a:r>
              <a:rPr lang="zh-TW" altLang="en-US" sz="2800"/>
              <a:t> → </a:t>
            </a:r>
            <a:r>
              <a:rPr lang="en-US" altLang="zh-TW" sz="2800"/>
              <a:t>2.25 	(float)</a:t>
            </a:r>
          </a:p>
          <a:p>
            <a:r>
              <a:rPr lang="en-US" altLang="zh-TW" sz="2800"/>
              <a:t>9</a:t>
            </a:r>
            <a:r>
              <a:rPr lang="zh-TW" altLang="en-US" sz="2800"/>
              <a:t> </a:t>
            </a:r>
            <a:r>
              <a:rPr lang="en-US" altLang="zh-TW" sz="2800"/>
              <a:t>// 4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C00000"/>
                </a:solidFill>
              </a:rPr>
              <a:t>2 		</a:t>
            </a:r>
            <a:r>
              <a:rPr lang="en-US" altLang="zh-TW" sz="2800"/>
              <a:t>(int)</a:t>
            </a:r>
          </a:p>
          <a:p>
            <a:r>
              <a:rPr lang="en-US" altLang="zh-TW" sz="2800"/>
              <a:t>9 %  4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1 		</a:t>
            </a:r>
            <a:r>
              <a:rPr lang="en-US" altLang="zh-TW" sz="2800"/>
              <a:t>(int)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301B130-3F98-4512-B2AC-02AF3050C8A5}"/>
              </a:ext>
            </a:extLst>
          </p:cNvPr>
          <p:cNvGrpSpPr/>
          <p:nvPr/>
        </p:nvGrpSpPr>
        <p:grpSpPr>
          <a:xfrm>
            <a:off x="6274922" y="3200401"/>
            <a:ext cx="3666938" cy="1384995"/>
            <a:chOff x="1416050" y="4267200"/>
            <a:chExt cx="3666938" cy="1384995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914B88-CEBA-45E9-8704-22B975D9E0A9}"/>
                </a:ext>
              </a:extLst>
            </p:cNvPr>
            <p:cNvSpPr/>
            <p:nvPr/>
          </p:nvSpPr>
          <p:spPr>
            <a:xfrm>
              <a:off x="1416050" y="4267200"/>
              <a:ext cx="3666938" cy="13849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1BC6AF8B-D9E8-4A6D-8736-CA251EDB1EC9}"/>
                    </a:ext>
                  </a:extLst>
                </p:cNvPr>
                <p:cNvSpPr txBox="1"/>
                <p:nvPr/>
              </p:nvSpPr>
              <p:spPr>
                <a:xfrm>
                  <a:off x="2000106" y="4698087"/>
                  <a:ext cx="24988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800"/>
                </a:p>
              </p:txBody>
            </p:sp>
          </mc:Choice>
          <mc:Fallback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1BC6AF8B-D9E8-4A6D-8736-CA251EDB1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106" y="4698087"/>
                  <a:ext cx="249882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687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且、或、非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1AADB4-ACBF-4CC3-92D9-22E485247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12452"/>
              </p:ext>
            </p:extLst>
          </p:nvPr>
        </p:nvGraphicFramePr>
        <p:xfrm>
          <a:off x="1416051" y="2064373"/>
          <a:ext cx="309319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787">
                  <a:extLst>
                    <a:ext uri="{9D8B030D-6E8A-4147-A177-3AD203B41FA5}">
                      <a16:colId xmlns:a16="http://schemas.microsoft.com/office/drawing/2014/main" val="1805238586"/>
                    </a:ext>
                  </a:extLst>
                </a:gridCol>
                <a:gridCol w="609787">
                  <a:extLst>
                    <a:ext uri="{9D8B030D-6E8A-4147-A177-3AD203B41FA5}">
                      <a16:colId xmlns:a16="http://schemas.microsoft.com/office/drawing/2014/main" val="2616842155"/>
                    </a:ext>
                  </a:extLst>
                </a:gridCol>
                <a:gridCol w="1873622">
                  <a:extLst>
                    <a:ext uri="{9D8B030D-6E8A-4147-A177-3AD203B41FA5}">
                      <a16:colId xmlns:a16="http://schemas.microsoft.com/office/drawing/2014/main" val="3324617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B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r>
                        <a:rPr lang="zh-TW" altLang="en-US" sz="2800"/>
                        <a:t> </a:t>
                      </a:r>
                      <a:r>
                        <a:rPr lang="en-US" altLang="zh-TW" sz="2800"/>
                        <a:t>and B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32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0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8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64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92836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652D052-F8C6-4DF9-A4F9-F3BE31E04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49927"/>
              </p:ext>
            </p:extLst>
          </p:nvPr>
        </p:nvGraphicFramePr>
        <p:xfrm>
          <a:off x="4849533" y="2064373"/>
          <a:ext cx="309319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787">
                  <a:extLst>
                    <a:ext uri="{9D8B030D-6E8A-4147-A177-3AD203B41FA5}">
                      <a16:colId xmlns:a16="http://schemas.microsoft.com/office/drawing/2014/main" val="1805238586"/>
                    </a:ext>
                  </a:extLst>
                </a:gridCol>
                <a:gridCol w="609787">
                  <a:extLst>
                    <a:ext uri="{9D8B030D-6E8A-4147-A177-3AD203B41FA5}">
                      <a16:colId xmlns:a16="http://schemas.microsoft.com/office/drawing/2014/main" val="2616842155"/>
                    </a:ext>
                  </a:extLst>
                </a:gridCol>
                <a:gridCol w="1873622">
                  <a:extLst>
                    <a:ext uri="{9D8B030D-6E8A-4147-A177-3AD203B41FA5}">
                      <a16:colId xmlns:a16="http://schemas.microsoft.com/office/drawing/2014/main" val="3324617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B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r>
                        <a:rPr lang="zh-TW" altLang="en-US" sz="2800"/>
                        <a:t> </a:t>
                      </a:r>
                      <a:r>
                        <a:rPr lang="en-US" altLang="zh-TW" sz="2800"/>
                        <a:t>or B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32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0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8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64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92836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DA384E3-8CD6-40DF-909D-40EDC8DA2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61660"/>
              </p:ext>
            </p:extLst>
          </p:nvPr>
        </p:nvGraphicFramePr>
        <p:xfrm>
          <a:off x="8283016" y="2064373"/>
          <a:ext cx="21304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400">
                  <a:extLst>
                    <a:ext uri="{9D8B030D-6E8A-4147-A177-3AD203B41FA5}">
                      <a16:colId xmlns:a16="http://schemas.microsoft.com/office/drawing/2014/main" val="2616842155"/>
                    </a:ext>
                  </a:extLst>
                </a:gridCol>
                <a:gridCol w="1522063">
                  <a:extLst>
                    <a:ext uri="{9D8B030D-6E8A-4147-A177-3AD203B41FA5}">
                      <a16:colId xmlns:a16="http://schemas.microsoft.com/office/drawing/2014/main" val="3324617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not A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32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0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85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36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補充：位元運算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1927412"/>
            <a:ext cx="8615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6</a:t>
            </a:r>
            <a:r>
              <a:rPr lang="zh-TW" altLang="en-US" sz="2800"/>
              <a:t>  → </a:t>
            </a:r>
            <a:r>
              <a:rPr lang="en-US" altLang="zh-TW" sz="2800">
                <a:solidFill>
                  <a:srgbClr val="C00000"/>
                </a:solidFill>
              </a:rPr>
              <a:t>0110</a:t>
            </a:r>
          </a:p>
          <a:p>
            <a:r>
              <a:rPr lang="en-US" altLang="zh-TW" sz="2800"/>
              <a:t>11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1011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0214E5E-2B1E-4D99-9E4D-2E7A63866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15574"/>
              </p:ext>
            </p:extLst>
          </p:nvPr>
        </p:nvGraphicFramePr>
        <p:xfrm>
          <a:off x="1416050" y="3019949"/>
          <a:ext cx="1553644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703">
                  <a:extLst>
                    <a:ext uri="{9D8B030D-6E8A-4147-A177-3AD203B41FA5}">
                      <a16:colId xmlns:a16="http://schemas.microsoft.com/office/drawing/2014/main" val="3147146943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1122857200"/>
                    </a:ext>
                  </a:extLst>
                </a:gridCol>
              </a:tblGrid>
              <a:tr h="397021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0110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0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/>
                        <a:t>&amp;</a:t>
                      </a:r>
                      <a:endParaRPr lang="zh-TW" altLang="en-US" sz="28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1011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0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0010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5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280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8325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DE6855E-AE8D-404A-B01B-24C7062DF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71227"/>
              </p:ext>
            </p:extLst>
          </p:nvPr>
        </p:nvGraphicFramePr>
        <p:xfrm>
          <a:off x="3271744" y="3019949"/>
          <a:ext cx="1553644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703">
                  <a:extLst>
                    <a:ext uri="{9D8B030D-6E8A-4147-A177-3AD203B41FA5}">
                      <a16:colId xmlns:a16="http://schemas.microsoft.com/office/drawing/2014/main" val="3147146943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1122857200"/>
                    </a:ext>
                  </a:extLst>
                </a:gridCol>
              </a:tblGrid>
              <a:tr h="397021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0110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0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/>
                        <a:t>|</a:t>
                      </a:r>
                      <a:endParaRPr lang="zh-TW" altLang="en-US" sz="28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1011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0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1111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5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280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13726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74057F-3F17-4C71-9FF9-F971A8AB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88937"/>
              </p:ext>
            </p:extLst>
          </p:nvPr>
        </p:nvGraphicFramePr>
        <p:xfrm>
          <a:off x="5127438" y="3019949"/>
          <a:ext cx="1553644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703">
                  <a:extLst>
                    <a:ext uri="{9D8B030D-6E8A-4147-A177-3AD203B41FA5}">
                      <a16:colId xmlns:a16="http://schemas.microsoft.com/office/drawing/2014/main" val="3147146943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1122857200"/>
                    </a:ext>
                  </a:extLst>
                </a:gridCol>
              </a:tblGrid>
              <a:tr h="397021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0110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0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/>
                        <a:t>^</a:t>
                      </a:r>
                      <a:endParaRPr lang="zh-TW" altLang="en-US" sz="28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1011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0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1101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5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280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52849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9185F98E-EF34-4327-A5CA-55E5B81D1611}"/>
              </a:ext>
            </a:extLst>
          </p:cNvPr>
          <p:cNvSpPr txBox="1"/>
          <p:nvPr/>
        </p:nvSpPr>
        <p:spPr>
          <a:xfrm>
            <a:off x="1308470" y="5298142"/>
            <a:ext cx="6296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6 &gt;&gt; 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0110</a:t>
            </a:r>
            <a:r>
              <a:rPr lang="zh-TW" altLang="en-US" sz="2800"/>
              <a:t> </a:t>
            </a:r>
            <a:r>
              <a:rPr lang="en-US" altLang="zh-TW" sz="2800"/>
              <a:t>&gt;&gt;</a:t>
            </a:r>
            <a:r>
              <a:rPr lang="zh-TW" altLang="en-US" sz="2800"/>
              <a:t> </a:t>
            </a:r>
            <a:r>
              <a:rPr lang="en-US" altLang="zh-TW" sz="2800"/>
              <a:t>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0011</a:t>
            </a:r>
            <a:r>
              <a:rPr lang="zh-TW" altLang="en-US" sz="2800"/>
              <a:t> →  </a:t>
            </a:r>
            <a:r>
              <a:rPr lang="en-US" altLang="zh-TW" sz="2800"/>
              <a:t>3</a:t>
            </a:r>
          </a:p>
          <a:p>
            <a:r>
              <a:rPr lang="en-US" altLang="zh-TW" sz="2800"/>
              <a:t>6 &lt;&lt; 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0110</a:t>
            </a:r>
            <a:r>
              <a:rPr lang="zh-TW" altLang="en-US" sz="2800"/>
              <a:t> </a:t>
            </a:r>
            <a:r>
              <a:rPr lang="en-US" altLang="zh-TW" sz="2800"/>
              <a:t>&gt;&gt;</a:t>
            </a:r>
            <a:r>
              <a:rPr lang="zh-TW" altLang="en-US" sz="2800"/>
              <a:t> </a:t>
            </a:r>
            <a:r>
              <a:rPr lang="en-US" altLang="zh-TW" sz="2800"/>
              <a:t>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1100</a:t>
            </a:r>
            <a:r>
              <a:rPr lang="zh-TW" altLang="en-US" sz="2800"/>
              <a:t> → </a:t>
            </a:r>
            <a:r>
              <a:rPr lang="en-US" altLang="zh-TW" sz="2800"/>
              <a:t>12</a:t>
            </a:r>
            <a:endParaRPr lang="zh-TW" altLang="en-US" sz="280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CD6DA3E-86BF-4E09-8B6B-A6CC3E795978}"/>
              </a:ext>
            </a:extLst>
          </p:cNvPr>
          <p:cNvCxnSpPr/>
          <p:nvPr/>
        </p:nvCxnSpPr>
        <p:spPr>
          <a:xfrm>
            <a:off x="3119718" y="3019949"/>
            <a:ext cx="0" cy="20726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F8EF4AF-C2F5-4968-BDFE-D0C4C7E804D5}"/>
              </a:ext>
            </a:extLst>
          </p:cNvPr>
          <p:cNvCxnSpPr/>
          <p:nvPr/>
        </p:nvCxnSpPr>
        <p:spPr>
          <a:xfrm>
            <a:off x="4984377" y="3019949"/>
            <a:ext cx="0" cy="20726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3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Let’s try it!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1927412"/>
            <a:ext cx="23535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numA = 10</a:t>
            </a:r>
          </a:p>
          <a:p>
            <a:r>
              <a:rPr lang="en-US" altLang="zh-TW" sz="2800"/>
              <a:t>numB = 20</a:t>
            </a:r>
          </a:p>
          <a:p>
            <a:r>
              <a:rPr lang="en-US" altLang="zh-TW" sz="2800"/>
              <a:t>numA + numB</a:t>
            </a:r>
          </a:p>
          <a:p>
            <a:r>
              <a:rPr lang="en-US" altLang="zh-TW" sz="2800"/>
              <a:t>print(numA)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78625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Let’s try it!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1927412"/>
            <a:ext cx="62218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numA = 10</a:t>
            </a:r>
          </a:p>
          <a:p>
            <a:r>
              <a:rPr lang="en-US" altLang="zh-TW" sz="2800"/>
              <a:t>numB = 20</a:t>
            </a:r>
          </a:p>
          <a:p>
            <a:r>
              <a:rPr lang="en-US" altLang="zh-TW" sz="2800">
                <a:solidFill>
                  <a:srgbClr val="C00000"/>
                </a:solidFill>
              </a:rPr>
              <a:t>numA = </a:t>
            </a:r>
            <a:r>
              <a:rPr lang="en-US" altLang="zh-TW" sz="2800"/>
              <a:t>numA + numB</a:t>
            </a:r>
          </a:p>
          <a:p>
            <a:r>
              <a:rPr lang="en-US" altLang="zh-TW" sz="2800"/>
              <a:t>print(numA)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32607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複合運算子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1927412"/>
            <a:ext cx="6221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+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→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+=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</a:p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**</a:t>
            </a:r>
            <a:r>
              <a:rPr lang="zh-TW" altLang="en-US" sz="2800"/>
              <a:t> </a:t>
            </a:r>
            <a:r>
              <a:rPr lang="en-US" altLang="zh-TW" sz="2800"/>
              <a:t>B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→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**=</a:t>
            </a:r>
            <a:r>
              <a:rPr lang="zh-TW" altLang="en-US" sz="2800"/>
              <a:t> </a:t>
            </a:r>
            <a:r>
              <a:rPr lang="en-US" altLang="zh-TW" sz="2800"/>
              <a:t>B</a:t>
            </a:r>
          </a:p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%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→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%=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</a:p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|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→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|=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</a:p>
          <a:p>
            <a:r>
              <a:rPr lang="en-US" altLang="zh-TW" sz="2800"/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4210063375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120</TotalTime>
  <Words>409</Words>
  <Application>Microsoft Office PowerPoint</Application>
  <PresentationFormat>寬螢幕</PresentationFormat>
  <Paragraphs>132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源流明體 SB</vt:lpstr>
      <vt:lpstr>Consolas</vt:lpstr>
      <vt:lpstr>新細明體</vt:lpstr>
      <vt:lpstr>Wingdings 2</vt:lpstr>
      <vt:lpstr>視圖</vt:lpstr>
      <vt:lpstr>Class 3 基本運算子 &amp; if - elif - else</vt:lpstr>
      <vt:lpstr>什麼是運算子？</vt:lpstr>
      <vt:lpstr>運算子分類（不唯一）</vt:lpstr>
      <vt:lpstr>除、整除、除餘</vt:lpstr>
      <vt:lpstr>且、或、非</vt:lpstr>
      <vt:lpstr>補充：位元運算</vt:lpstr>
      <vt:lpstr>Let’s try it!</vt:lpstr>
      <vt:lpstr>Let’s try it!</vt:lpstr>
      <vt:lpstr>複合運算子</vt:lpstr>
      <vt:lpstr>哪些為 True？</vt:lpstr>
      <vt:lpstr>if - elif - else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an920107</dc:creator>
  <cp:lastModifiedBy>an920107</cp:lastModifiedBy>
  <cp:revision>26</cp:revision>
  <dcterms:created xsi:type="dcterms:W3CDTF">2022-09-22T06:08:27Z</dcterms:created>
  <dcterms:modified xsi:type="dcterms:W3CDTF">2022-09-22T08:09:37Z</dcterms:modified>
</cp:coreProperties>
</file>