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8992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61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84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15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11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58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8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95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5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3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13363-6BD1-4665-9160-CE9C96754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/>
              <a:t>Class 4</a:t>
            </a:r>
            <a:br>
              <a:rPr lang="en-US" altLang="zh-TW" sz="6600"/>
            </a:br>
            <a:r>
              <a:rPr lang="zh-TW" altLang="en-US" sz="6600"/>
              <a:t>字串、串列、迭代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61C065-1265-4031-BB87-DEB94308D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游宗穎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598893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4">
      <a:majorFont>
        <a:latin typeface="源流明體 SB"/>
        <a:ea typeface="源流明體 SB"/>
        <a:cs typeface=""/>
      </a:majorFont>
      <a:minorFont>
        <a:latin typeface="Consolas"/>
        <a:ea typeface="源流明體 SB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1</TotalTime>
  <Words>9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Consolas</vt:lpstr>
      <vt:lpstr>Wingdings 2</vt:lpstr>
      <vt:lpstr>源流明體 SB</vt:lpstr>
      <vt:lpstr>視圖</vt:lpstr>
      <vt:lpstr>Class 4 字串、串列、迭代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4 字串、串列、迭代</dc:title>
  <dc:creator>an920107</dc:creator>
  <cp:lastModifiedBy>an920107</cp:lastModifiedBy>
  <cp:revision>1</cp:revision>
  <dcterms:created xsi:type="dcterms:W3CDTF">2022-10-02T16:11:21Z</dcterms:created>
  <dcterms:modified xsi:type="dcterms:W3CDTF">2022-10-02T16:12:48Z</dcterms:modified>
</cp:coreProperties>
</file>