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6" r:id="rId10"/>
    <p:sldId id="267" r:id="rId11"/>
    <p:sldId id="268" r:id="rId12"/>
    <p:sldId id="270" r:id="rId13"/>
    <p:sldId id="269" r:id="rId14"/>
    <p:sldId id="271" r:id="rId15"/>
    <p:sldId id="261" r:id="rId16"/>
    <p:sldId id="262" r:id="rId17"/>
  </p:sldIdLst>
  <p:sldSz cx="12192000" cy="6858000"/>
  <p:notesSz cx="6858000" cy="9144000"/>
  <p:embeddedFontLst>
    <p:embeddedFont>
      <p:font typeface="源樣黑體 H" panose="020B0A00000000000000" pitchFamily="34" charset="-120"/>
      <p:bold r:id="rId18"/>
    </p:embeddedFont>
    <p:embeddedFont>
      <p:font typeface="源樣黑體 M" panose="020B0600000000000000" pitchFamily="34" charset="-120"/>
      <p:regular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Wingdings 2" panose="05020102010507070707" pitchFamily="18" charset="2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1DEBE-EA6C-47B0-A498-B7DF5969D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10138 CVDII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1A709-18A1-471C-8F03-5504BA1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報告人：游宗穎</a:t>
            </a:r>
          </a:p>
        </p:txBody>
      </p:sp>
    </p:spTree>
    <p:extLst>
      <p:ext uri="{BB962C8B-B14F-4D97-AF65-F5344CB8AC3E}">
        <p14:creationId xmlns:p14="http://schemas.microsoft.com/office/powerpoint/2010/main" val="408195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6474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72629"/>
              </p:ext>
            </p:extLst>
          </p:nvPr>
        </p:nvGraphicFramePr>
        <p:xfrm>
          <a:off x="6096000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67828"/>
              </p:ext>
            </p:extLst>
          </p:nvPr>
        </p:nvGraphicFramePr>
        <p:xfrm>
          <a:off x="1261872" y="3961629"/>
          <a:ext cx="466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2663866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16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83192"/>
              </p:ext>
            </p:extLst>
          </p:nvPr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38166"/>
              </p:ext>
            </p:extLst>
          </p:nvPr>
        </p:nvGraphicFramePr>
        <p:xfrm>
          <a:off x="6096000" y="3961629"/>
          <a:ext cx="375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11724"/>
              </p:ext>
            </p:extLst>
          </p:nvPr>
        </p:nvGraphicFramePr>
        <p:xfrm>
          <a:off x="1261873" y="3961629"/>
          <a:ext cx="4663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043877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7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961629"/>
          <a:ext cx="375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96100"/>
              </p:ext>
            </p:extLst>
          </p:nvPr>
        </p:nvGraphicFramePr>
        <p:xfrm>
          <a:off x="1261873" y="3961629"/>
          <a:ext cx="4663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043877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93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57933"/>
              </p:ext>
            </p:extLst>
          </p:nvPr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5843"/>
              </p:ext>
            </p:extLst>
          </p:nvPr>
        </p:nvGraphicFramePr>
        <p:xfrm>
          <a:off x="6096000" y="3961629"/>
          <a:ext cx="3754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(100-12)*rate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9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35332"/>
              </p:ext>
            </p:extLst>
          </p:nvPr>
        </p:nvGraphicFramePr>
        <p:xfrm>
          <a:off x="1261873" y="3961629"/>
          <a:ext cx="4663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412013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59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961629"/>
          <a:ext cx="3754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(100-12)*rate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9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8189"/>
              </p:ext>
            </p:extLst>
          </p:nvPr>
        </p:nvGraphicFramePr>
        <p:xfrm>
          <a:off x="1261873" y="3961629"/>
          <a:ext cx="4663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412013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5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267BE-F3E0-4E5C-A67C-8CF4CE82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FC979-88EC-4CE4-9272-4D4F0BA1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799"/>
            <a:ext cx="9889059" cy="4839195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: struct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latin typeface="Consolas" panose="020B0609020204030204" pitchFamily="49" charset="0"/>
              </a:rPr>
              <a:t>of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behavior</a:t>
            </a:r>
            <a:r>
              <a:rPr lang="en-US" altLang="zh-TW" sz="1600">
                <a:latin typeface="Consolas" panose="020B0609020204030204" pitchFamily="49" charset="0"/>
              </a:rPr>
              <a:t>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position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solve</a:t>
            </a:r>
            <a:r>
              <a:rPr lang="en-US" altLang="zh-TW" sz="1600">
                <a:latin typeface="Consolas" panose="020B0609020204030204" pitchFamily="49" charset="0"/>
              </a:rPr>
              <a:t>(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list of Record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rates</a:t>
            </a:r>
            <a:r>
              <a:rPr lang="en-US" altLang="zh-TW" sz="1600">
                <a:latin typeface="Consolas" panose="020B0609020204030204" pitchFamily="49" charset="0"/>
              </a:rPr>
              <a:t>: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list of rate</a:t>
            </a:r>
            <a:r>
              <a:rPr lang="en-US" altLang="zh-TW" sz="160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hash_table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key,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value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tree_table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key,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value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  <a:r>
              <a:rPr lang="en-US" altLang="zh-TW" sz="1600">
                <a:latin typeface="Consolas" panose="020B0609020204030204" pitchFamily="49" charset="0"/>
              </a:rPr>
              <a:t>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1600">
                <a:latin typeface="Consolas" panose="020B0609020204030204" pitchFamily="49" charset="0"/>
              </a:rPr>
              <a:t> in increment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behavior</a:t>
            </a:r>
            <a:r>
              <a:rPr lang="en-US" altLang="zh-TW" sz="1600">
                <a:latin typeface="Consolas" panose="020B0609020204030204" pitchFamily="49" charset="0"/>
              </a:rPr>
              <a:t> == "enter"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 &lt;-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latin typeface="Consolas" panose="020B0609020204030204" pitchFamily="49" charset="0"/>
              </a:rPr>
              <a:t>exist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 += (the distance between the two records) *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rate</a:t>
            </a:r>
            <a:r>
              <a:rPr lang="en-US" altLang="zh-TW" sz="1600">
                <a:latin typeface="Consolas" panose="020B0609020204030204" pitchFamily="49" charset="0"/>
              </a:rPr>
              <a:t> + 100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 from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1600">
                <a:latin typeface="Consolas" panose="020B0609020204030204" pitchFamily="49" charset="0"/>
              </a:rPr>
              <a:t> += 200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179245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85B24-CF60-41E3-948E-CE937352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9A0EA3-ABBD-4131-8DB0-71E57092E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5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DF8EE-B061-46AF-B1A9-58B375BB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CBA99-F2F3-48CB-A285-40771693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45910" cy="4762005"/>
          </a:xfrm>
        </p:spPr>
        <p:txBody>
          <a:bodyPr>
            <a:normAutofit/>
          </a:bodyPr>
          <a:lstStyle/>
          <a:p>
            <a:r>
              <a:rPr lang="zh-TW" altLang="en-US"/>
              <a:t>高速公路車牌辨識收費系統</a:t>
            </a:r>
            <a:endParaRPr lang="en-US" altLang="zh-TW"/>
          </a:p>
          <a:p>
            <a:r>
              <a:rPr lang="zh-TW" altLang="en-US"/>
              <a:t>給定不同進入時間的費率 </a:t>
            </a:r>
            <a:r>
              <a:rPr lang="en-US" altLang="zh-TW"/>
              <a:t>(cents/km)</a:t>
            </a:r>
          </a:p>
          <a:p>
            <a:r>
              <a:rPr lang="zh-TW" altLang="en-US"/>
              <a:t>給定多筆車牌紀錄</a:t>
            </a:r>
            <a:endParaRPr lang="en-US" altLang="zh-TW"/>
          </a:p>
          <a:p>
            <a:pPr lvl="1"/>
            <a:r>
              <a:rPr lang="zh-TW" altLang="en-US"/>
              <a:t>車牌號碼（沒空格）、時間（月</a:t>
            </a:r>
            <a:r>
              <a:rPr lang="en-US" altLang="zh-TW"/>
              <a:t>:</a:t>
            </a:r>
            <a:r>
              <a:rPr lang="zh-TW" altLang="en-US"/>
              <a:t>日</a:t>
            </a:r>
            <a:r>
              <a:rPr lang="en-US" altLang="zh-TW"/>
              <a:t>:</a:t>
            </a:r>
            <a:r>
              <a:rPr lang="zh-TW" altLang="en-US"/>
              <a:t>時</a:t>
            </a:r>
            <a:r>
              <a:rPr lang="en-US" altLang="zh-TW"/>
              <a:t>:</a:t>
            </a:r>
            <a:r>
              <a:rPr lang="zh-TW" altLang="en-US"/>
              <a:t>分，</a:t>
            </a:r>
            <a:r>
              <a:rPr lang="en-US" altLang="zh-TW"/>
              <a:t>24</a:t>
            </a:r>
            <a:r>
              <a:rPr lang="zh-TW" altLang="en-US"/>
              <a:t> 小時制）、行為 </a:t>
            </a:r>
            <a:r>
              <a:rPr lang="en-US" altLang="zh-TW"/>
              <a:t>(enter / exit)</a:t>
            </a:r>
            <a:r>
              <a:rPr lang="zh-TW" altLang="en-US"/>
              <a:t>、交流道里程</a:t>
            </a:r>
            <a:endParaRPr lang="en-US" altLang="zh-TW"/>
          </a:p>
          <a:p>
            <a:r>
              <a:rPr lang="zh-TW" altLang="en-US"/>
              <a:t>每次行程額外再加 </a:t>
            </a:r>
            <a:r>
              <a:rPr lang="en-US" altLang="zh-TW"/>
              <a:t>1 dollar</a:t>
            </a:r>
          </a:p>
          <a:p>
            <a:r>
              <a:rPr lang="zh-TW" altLang="en-US"/>
              <a:t>每個車牌結算時額外再加 </a:t>
            </a:r>
            <a:r>
              <a:rPr lang="en-US" altLang="zh-TW"/>
              <a:t>2 dollars</a:t>
            </a:r>
          </a:p>
          <a:p>
            <a:r>
              <a:rPr lang="zh-TW" altLang="en-US"/>
              <a:t>保證每筆紀錄都在同一個月份</a:t>
            </a:r>
            <a:endParaRPr lang="en-US" altLang="zh-TW"/>
          </a:p>
          <a:p>
            <a:r>
              <a:rPr lang="zh-TW" altLang="en-US"/>
              <a:t>保證每個車牌在同一時間不會有分身</a:t>
            </a:r>
            <a:endParaRPr lang="en-US" altLang="zh-TW"/>
          </a:p>
          <a:p>
            <a:r>
              <a:rPr lang="zh-TW" altLang="en-US"/>
              <a:t>忽略所有無法匹配的紀錄</a:t>
            </a:r>
            <a:endParaRPr lang="en-US" altLang="zh-TW"/>
          </a:p>
          <a:p>
            <a:r>
              <a:rPr lang="zh-TW" altLang="en-US"/>
              <a:t>求每個車牌的當月須支付的費用</a:t>
            </a:r>
          </a:p>
        </p:txBody>
      </p:sp>
    </p:spTree>
    <p:extLst>
      <p:ext uri="{BB962C8B-B14F-4D97-AF65-F5344CB8AC3E}">
        <p14:creationId xmlns:p14="http://schemas.microsoft.com/office/powerpoint/2010/main" val="21392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E158-81EB-412B-9BC4-8CA815B1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輸出入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B7B5F-83B6-4117-AE28-37B54E21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/>
          <a:lstStyle/>
          <a:p>
            <a:r>
              <a:rPr lang="en-US" altLang="zh-TW"/>
              <a:t>Input</a:t>
            </a:r>
          </a:p>
          <a:p>
            <a:pPr lvl="1"/>
            <a:r>
              <a:rPr lang="zh-TW" altLang="en-US"/>
              <a:t>第一行為測資數量 </a:t>
            </a:r>
            <a:r>
              <a:rPr lang="en-US" altLang="zh-TW"/>
              <a:t>N</a:t>
            </a:r>
          </a:p>
          <a:p>
            <a:pPr lvl="1"/>
            <a:r>
              <a:rPr lang="zh-TW" altLang="en-US"/>
              <a:t>每筆測資第一行有 </a:t>
            </a:r>
            <a:r>
              <a:rPr lang="en-US" altLang="zh-TW"/>
              <a:t>24 </a:t>
            </a:r>
            <a:r>
              <a:rPr lang="zh-TW" altLang="en-US"/>
              <a:t>個正整數以空格隔開</a:t>
            </a:r>
            <a:br>
              <a:rPr lang="en-US" altLang="zh-TW"/>
            </a:br>
            <a:r>
              <a:rPr lang="zh-TW" altLang="en-US"/>
              <a:t>第 </a:t>
            </a:r>
            <a:r>
              <a:rPr lang="en-US" altLang="zh-TW"/>
              <a:t>0 </a:t>
            </a:r>
            <a:r>
              <a:rPr lang="zh-TW" altLang="en-US"/>
              <a:t>個數表示 </a:t>
            </a:r>
            <a:r>
              <a:rPr lang="en-US" altLang="zh-TW"/>
              <a:t>00:00 ~ 00:59 </a:t>
            </a:r>
            <a:r>
              <a:rPr lang="zh-TW" altLang="en-US"/>
              <a:t>的費率；第 </a:t>
            </a:r>
            <a:r>
              <a:rPr lang="en-US" altLang="zh-TW"/>
              <a:t>1 </a:t>
            </a:r>
            <a:r>
              <a:rPr lang="zh-TW" altLang="en-US"/>
              <a:t>個數表示 </a:t>
            </a:r>
            <a:r>
              <a:rPr lang="en-US" altLang="zh-TW"/>
              <a:t>01:00 ~ 01:59 </a:t>
            </a:r>
            <a:r>
              <a:rPr lang="zh-TW" altLang="en-US"/>
              <a:t>的費率</a:t>
            </a:r>
            <a:r>
              <a:rPr lang="en-US" altLang="zh-TW"/>
              <a:t>……</a:t>
            </a:r>
          </a:p>
          <a:p>
            <a:pPr lvl="1"/>
            <a:r>
              <a:rPr lang="zh-TW" altLang="en-US"/>
              <a:t>接下來有未知數量的車輛進出紀錄，直到出現空白行</a:t>
            </a:r>
            <a:endParaRPr lang="en-US" altLang="zh-TW"/>
          </a:p>
          <a:p>
            <a:pPr lvl="2"/>
            <a:r>
              <a:rPr lang="en-US" altLang="zh-TW"/>
              <a:t>ABC7711 01:07:07:15 enter 12</a:t>
            </a:r>
            <a:br>
              <a:rPr lang="en-US" altLang="zh-TW"/>
            </a:br>
            <a:r>
              <a:rPr lang="zh-TW" altLang="en-US"/>
              <a:t>→ 車牌 </a:t>
            </a:r>
            <a:r>
              <a:rPr lang="en-US" altLang="zh-TW"/>
              <a:t>ABC7711 </a:t>
            </a:r>
            <a:r>
              <a:rPr lang="zh-TW" altLang="en-US"/>
              <a:t>於 </a:t>
            </a:r>
            <a:r>
              <a:rPr lang="en-US" altLang="zh-TW"/>
              <a:t>1 </a:t>
            </a:r>
            <a:r>
              <a:rPr lang="zh-TW" altLang="en-US"/>
              <a:t>月 </a:t>
            </a:r>
            <a:r>
              <a:rPr lang="en-US" altLang="zh-TW"/>
              <a:t>7</a:t>
            </a:r>
            <a:r>
              <a:rPr lang="zh-TW" altLang="en-US"/>
              <a:t> 日 </a:t>
            </a:r>
            <a:r>
              <a:rPr lang="en-US" altLang="zh-TW"/>
              <a:t>07:15 </a:t>
            </a:r>
            <a:r>
              <a:rPr lang="zh-TW" altLang="en-US"/>
              <a:t>時在 </a:t>
            </a:r>
            <a:r>
              <a:rPr lang="en-US" altLang="zh-TW"/>
              <a:t>12 km </a:t>
            </a:r>
            <a:r>
              <a:rPr lang="zh-TW" altLang="en-US"/>
              <a:t>處進入高速公路</a:t>
            </a:r>
            <a:endParaRPr lang="en-US" altLang="zh-TW"/>
          </a:p>
          <a:p>
            <a:r>
              <a:rPr lang="en-US" altLang="zh-TW"/>
              <a:t>Output</a:t>
            </a:r>
          </a:p>
          <a:p>
            <a:pPr lvl="1"/>
            <a:r>
              <a:rPr lang="zh-TW" altLang="en-US"/>
              <a:t>對於每筆測資輸出各車牌需繳交的費用，車牌號與費用以空白間隔</a:t>
            </a:r>
            <a:endParaRPr lang="en-US" altLang="zh-TW"/>
          </a:p>
          <a:p>
            <a:pPr lvl="1"/>
            <a:r>
              <a:rPr lang="zh-TW" altLang="en-US"/>
              <a:t>費用格式：「</a:t>
            </a:r>
            <a:r>
              <a:rPr lang="en-US" altLang="zh-TW"/>
              <a:t>$5.20</a:t>
            </a:r>
            <a:r>
              <a:rPr lang="zh-TW" altLang="en-US"/>
              <a:t>」</a:t>
            </a:r>
            <a:endParaRPr lang="en-US" altLang="zh-TW"/>
          </a:p>
          <a:p>
            <a:pPr lvl="1"/>
            <a:r>
              <a:rPr lang="zh-TW" altLang="en-US"/>
              <a:t>各車牌費用以換行間隔</a:t>
            </a:r>
            <a:endParaRPr lang="en-US" altLang="zh-TW"/>
          </a:p>
          <a:p>
            <a:pPr lvl="1"/>
            <a:r>
              <a:rPr lang="zh-TW" altLang="en-US"/>
              <a:t>各車牌依字典序排序</a:t>
            </a:r>
            <a:endParaRPr lang="en-US" altLang="zh-TW"/>
          </a:p>
          <a:p>
            <a:pPr lvl="1"/>
            <a:r>
              <a:rPr lang="zh-TW" altLang="en-US"/>
              <a:t>每筆測資間額外再多一行空格</a:t>
            </a:r>
            <a:endParaRPr lang="en-US" altLang="zh-TW"/>
          </a:p>
          <a:p>
            <a:pPr lvl="2"/>
            <a:r>
              <a:rPr lang="en-US" altLang="zh-TW"/>
              <a:t>ABC7711 $5.20</a:t>
            </a:r>
            <a:br>
              <a:rPr lang="en-US" altLang="zh-TW"/>
            </a:br>
            <a:r>
              <a:rPr lang="zh-TW" altLang="en-US"/>
              <a:t>→</a:t>
            </a:r>
            <a:r>
              <a:rPr lang="en-US" altLang="zh-TW"/>
              <a:t> ABC7711</a:t>
            </a:r>
            <a:r>
              <a:rPr lang="zh-TW" altLang="en-US"/>
              <a:t> 費用共計 </a:t>
            </a:r>
            <a:r>
              <a:rPr lang="en-US" altLang="zh-TW"/>
              <a:t>5.20 dollars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71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31A0B-51F8-47B9-BEF7-5328D0D5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F9DAB-74F5-41CF-9313-A34FABD2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46554" cy="4351337"/>
          </a:xfrm>
        </p:spPr>
        <p:txBody>
          <a:bodyPr/>
          <a:lstStyle/>
          <a:p>
            <a:r>
              <a:rPr lang="de-DE" altLang="zh-TW">
                <a:latin typeface="Consolas" panose="020B0609020204030204" pitchFamily="49" charset="0"/>
              </a:rPr>
              <a:t>1</a:t>
            </a:r>
            <a:br>
              <a:rPr lang="de-DE" altLang="zh-TW">
                <a:latin typeface="Consolas" panose="020B0609020204030204" pitchFamily="49" charset="0"/>
              </a:rPr>
            </a:b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10 10 10 10 10 10 20 20 20 15 15 15 15 15 15 15 20 30 20 15 15 10 10 10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ABCD123 01:01:06:01 enter 17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765DEF 01:01:07:00 exit 95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ABCD123 01:01:08:03 exit 95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765DEF 01:01:05:59 enter 17</a:t>
            </a:r>
          </a:p>
          <a:p>
            <a:endParaRPr lang="en-US" altLang="zh-TW">
              <a:latin typeface="Consolas" panose="020B0609020204030204" pitchFamily="49" charset="0"/>
            </a:endParaRPr>
          </a:p>
          <a:p>
            <a:r>
              <a:rPr lang="en-US" altLang="zh-TW">
                <a:latin typeface="Consolas" panose="020B0609020204030204" pitchFamily="49" charset="0"/>
              </a:rPr>
              <a:t>765DEF $10.80</a:t>
            </a:r>
            <a:br>
              <a:rPr lang="en-US" altLang="zh-TW">
                <a:latin typeface="Consolas" panose="020B0609020204030204" pitchFamily="49" charset="0"/>
              </a:rPr>
            </a:br>
            <a:r>
              <a:rPr lang="en-US" altLang="zh-TW">
                <a:latin typeface="Consolas" panose="020B0609020204030204" pitchFamily="49" charset="0"/>
              </a:rPr>
              <a:t>ABCD123 $18.60</a:t>
            </a:r>
            <a:endParaRPr lang="zh-TW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8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5E347-A724-4459-B226-9914EA29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3E5C5-E024-4F9B-ACF7-0A6D904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74821"/>
          </a:xfrm>
        </p:spPr>
        <p:txBody>
          <a:bodyPr>
            <a:normAutofit/>
          </a:bodyPr>
          <a:lstStyle/>
          <a:p>
            <a:r>
              <a:rPr lang="zh-TW" altLang="en-US"/>
              <a:t>建立一個「車牌紀錄」的 </a:t>
            </a:r>
            <a:r>
              <a:rPr lang="en-US" altLang="zh-TW"/>
              <a:t>struct</a:t>
            </a:r>
            <a:r>
              <a:rPr lang="zh-TW" altLang="en-US"/>
              <a:t>，包含「車牌號、時間、行為、里程位置」</a:t>
            </a:r>
            <a:endParaRPr lang="en-US" altLang="zh-TW"/>
          </a:p>
          <a:p>
            <a:r>
              <a:rPr lang="zh-TW" altLang="en-US"/>
              <a:t>將所有紀錄以「時間」由小到大排序</a:t>
            </a:r>
            <a:endParaRPr lang="en-US" altLang="zh-TW"/>
          </a:p>
          <a:p>
            <a:r>
              <a:rPr lang="zh-TW" altLang="en-US"/>
              <a:t>建立一個 </a:t>
            </a:r>
            <a:r>
              <a:rPr lang="en-US" altLang="zh-TW"/>
              <a:t>hash_table</a:t>
            </a:r>
            <a:r>
              <a:rPr lang="zh-TW" altLang="en-US"/>
              <a:t> 儲存車輛的進入紀錄（在</a:t>
            </a:r>
            <a:r>
              <a:rPr lang="en-US" altLang="zh-TW"/>
              <a:t> C++ </a:t>
            </a:r>
            <a:r>
              <a:rPr lang="zh-TW" altLang="en-US"/>
              <a:t>中為 </a:t>
            </a:r>
            <a:r>
              <a:rPr lang="en-US" altLang="zh-TW"/>
              <a:t>unordered_map</a:t>
            </a:r>
            <a:r>
              <a:rPr lang="zh-TW" altLang="en-US"/>
              <a:t>）</a:t>
            </a:r>
            <a:endParaRPr lang="en-US" altLang="zh-TW"/>
          </a:p>
          <a:p>
            <a:pPr lvl="1"/>
            <a:r>
              <a:rPr lang="en-US" altLang="zh-TW"/>
              <a:t>key: </a:t>
            </a:r>
            <a:r>
              <a:rPr lang="zh-TW" altLang="en-US"/>
              <a:t>車牌號；</a:t>
            </a:r>
            <a:r>
              <a:rPr lang="en-US" altLang="zh-TW"/>
              <a:t>value:</a:t>
            </a:r>
            <a:r>
              <a:rPr lang="zh-TW" altLang="en-US"/>
              <a:t> 車牌紀錄的 </a:t>
            </a:r>
            <a:r>
              <a:rPr lang="en-US" altLang="zh-TW"/>
              <a:t>struct</a:t>
            </a:r>
          </a:p>
          <a:p>
            <a:r>
              <a:rPr lang="zh-TW" altLang="en-US"/>
              <a:t>建立一個 </a:t>
            </a:r>
            <a:r>
              <a:rPr lang="en-US" altLang="zh-TW"/>
              <a:t>tree_table </a:t>
            </a:r>
            <a:r>
              <a:rPr lang="zh-TW" altLang="en-US"/>
              <a:t>儲存帳單（在</a:t>
            </a:r>
            <a:r>
              <a:rPr lang="en-US" altLang="zh-TW"/>
              <a:t> C++ </a:t>
            </a:r>
            <a:r>
              <a:rPr lang="zh-TW" altLang="en-US"/>
              <a:t>中為 </a:t>
            </a:r>
            <a:r>
              <a:rPr lang="en-US" altLang="zh-TW"/>
              <a:t>map</a:t>
            </a:r>
            <a:r>
              <a:rPr lang="zh-TW" altLang="en-US"/>
              <a:t>）</a:t>
            </a:r>
            <a:endParaRPr lang="en-US" altLang="zh-TW"/>
          </a:p>
          <a:p>
            <a:pPr lvl="1"/>
            <a:r>
              <a:rPr lang="en-US" altLang="zh-TW"/>
              <a:t>key: </a:t>
            </a:r>
            <a:r>
              <a:rPr lang="zh-TW" altLang="en-US"/>
              <a:t>車牌號；</a:t>
            </a:r>
            <a:r>
              <a:rPr lang="en-US" altLang="zh-TW"/>
              <a:t>value: </a:t>
            </a:r>
            <a:r>
              <a:rPr lang="zh-TW" altLang="en-US"/>
              <a:t>需繳納金額</a:t>
            </a:r>
            <a:endParaRPr lang="en-US" altLang="zh-TW"/>
          </a:p>
          <a:p>
            <a:r>
              <a:rPr lang="zh-TW" altLang="en-US"/>
              <a:t>若該筆紀錄的行為是 </a:t>
            </a:r>
            <a:r>
              <a:rPr lang="en-US" altLang="zh-TW"/>
              <a:t>enter</a:t>
            </a:r>
            <a:br>
              <a:rPr lang="en-US" altLang="zh-TW"/>
            </a:br>
            <a:r>
              <a:rPr lang="zh-TW" altLang="en-US"/>
              <a:t>→ 新增到或取代到 </a:t>
            </a:r>
            <a:r>
              <a:rPr lang="en-US" altLang="zh-TW"/>
              <a:t>hash_table</a:t>
            </a:r>
          </a:p>
          <a:p>
            <a:r>
              <a:rPr lang="zh-TW" altLang="en-US"/>
              <a:t>若該筆紀錄的行為是 </a:t>
            </a:r>
            <a:r>
              <a:rPr lang="en-US" altLang="zh-TW"/>
              <a:t>exit</a:t>
            </a:r>
            <a:br>
              <a:rPr lang="en-US" altLang="zh-TW"/>
            </a:br>
            <a:r>
              <a:rPr lang="zh-TW" altLang="en-US"/>
              <a:t>→ 累加該次行程花費的金額到 </a:t>
            </a:r>
            <a:r>
              <a:rPr lang="en-US" altLang="zh-TW"/>
              <a:t>tree_table</a:t>
            </a:r>
            <a:r>
              <a:rPr lang="zh-TW" altLang="en-US"/>
              <a:t>，並從 </a:t>
            </a:r>
            <a:r>
              <a:rPr lang="en-US" altLang="zh-TW"/>
              <a:t>hash_table </a:t>
            </a:r>
            <a:r>
              <a:rPr lang="zh-TW" altLang="en-US"/>
              <a:t>中移除該車輛</a:t>
            </a:r>
            <a:endParaRPr lang="en-US" altLang="zh-TW"/>
          </a:p>
          <a:p>
            <a:r>
              <a:rPr lang="zh-TW" altLang="en-US"/>
              <a:t>所有錢以 </a:t>
            </a:r>
            <a:r>
              <a:rPr lang="en-US" altLang="zh-TW"/>
              <a:t>cents </a:t>
            </a:r>
            <a:r>
              <a:rPr lang="zh-TW" altLang="en-US"/>
              <a:t>為單位，最後輸出時再除以 </a:t>
            </a:r>
            <a:r>
              <a:rPr lang="en-US" altLang="zh-TW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1299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24333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105202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5796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time</a:t>
                      </a:r>
                      <a:endParaRPr lang="zh-TW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84023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4691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49141"/>
              </p:ext>
            </p:extLst>
          </p:nvPr>
        </p:nvGraphicFramePr>
        <p:xfrm>
          <a:off x="6096672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26569"/>
              </p:ext>
            </p:extLst>
          </p:nvPr>
        </p:nvGraphicFramePr>
        <p:xfrm>
          <a:off x="1261872" y="3961629"/>
          <a:ext cx="466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83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86321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9869"/>
              </p:ext>
            </p:extLst>
          </p:nvPr>
        </p:nvGraphicFramePr>
        <p:xfrm>
          <a:off x="6096000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86825"/>
              </p:ext>
            </p:extLst>
          </p:nvPr>
        </p:nvGraphicFramePr>
        <p:xfrm>
          <a:off x="1261872" y="3961629"/>
          <a:ext cx="466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2315688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11079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5">
      <a:majorFont>
        <a:latin typeface="源樣黑體 H"/>
        <a:ea typeface="源樣黑體 H"/>
        <a:cs typeface=""/>
      </a:majorFont>
      <a:minorFont>
        <a:latin typeface="源樣黑體 M"/>
        <a:ea typeface="源樣黑體 M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99</TotalTime>
  <Words>921</Words>
  <Application>Microsoft Office PowerPoint</Application>
  <PresentationFormat>寬螢幕</PresentationFormat>
  <Paragraphs>299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源樣黑體 M</vt:lpstr>
      <vt:lpstr>源樣黑體 H</vt:lpstr>
      <vt:lpstr>Arial</vt:lpstr>
      <vt:lpstr>Consolas</vt:lpstr>
      <vt:lpstr>Wingdings 2</vt:lpstr>
      <vt:lpstr>視圖</vt:lpstr>
      <vt:lpstr>10138 CVDII</vt:lpstr>
      <vt:lpstr>題意</vt:lpstr>
      <vt:lpstr>輸出入</vt:lpstr>
      <vt:lpstr>範例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實作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10138 CVDII</dc:title>
  <dc:creator>游宗穎</dc:creator>
  <cp:lastModifiedBy>游宗穎</cp:lastModifiedBy>
  <cp:revision>13</cp:revision>
  <dcterms:created xsi:type="dcterms:W3CDTF">2023-09-25T14:56:34Z</dcterms:created>
  <dcterms:modified xsi:type="dcterms:W3CDTF">2023-09-25T16:36:14Z</dcterms:modified>
</cp:coreProperties>
</file>