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6" r:id="rId2"/>
    <p:sldId id="367" r:id="rId3"/>
    <p:sldId id="36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99B2D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BF71-1DB3-4B59-98F1-ACDD8960AD25}" type="datetimeFigureOut">
              <a:rPr lang="ko-KR" altLang="en-US" smtClean="0"/>
              <a:pPr/>
              <a:t>2020-12-10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360B-90A4-4CA8-9B61-AC37032CB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360B-90A4-4CA8-9B61-AC37032CB5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600667"/>
            <a:ext cx="9144000" cy="94903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50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{</a:t>
            </a:r>
            <a:r>
              <a:rPr lang="ko-KR" altLang="en-US" dirty="0" smtClean="0"/>
              <a:t>개발 매뉴얼 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2277" y="6543426"/>
            <a:ext cx="2743200" cy="263529"/>
          </a:xfrm>
          <a:prstGeom prst="rect">
            <a:avLst/>
          </a:prstGeom>
        </p:spPr>
        <p:txBody>
          <a:bodyPr/>
          <a:lstStyle/>
          <a:p>
            <a:fld id="{B31A733D-055F-473F-B731-08CCFFE8A9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866901"/>
            <a:ext cx="9144000" cy="54292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defRPr sz="1800" baseline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r>
              <a:rPr lang="en-US" altLang="ko-KR" dirty="0" smtClean="0"/>
              <a:t>{</a:t>
            </a:r>
            <a:r>
              <a:rPr lang="en-US" altLang="ko-KR" dirty="0" err="1" smtClean="0"/>
              <a:t>SubTitle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6" hasCustomPrompt="1"/>
          </p:nvPr>
        </p:nvSpPr>
        <p:spPr>
          <a:xfrm>
            <a:off x="9231336" y="5276850"/>
            <a:ext cx="1535723" cy="37727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800" baseline="0"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성함 직급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524001" y="2470535"/>
            <a:ext cx="4435642" cy="425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Current Version :</a:t>
            </a:r>
            <a:endParaRPr lang="ko-KR" altLang="en-US" sz="1200" baseline="0" dirty="0">
              <a:ln>
                <a:noFill/>
              </a:ln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43" y="2481169"/>
            <a:ext cx="4708356" cy="403132"/>
          </a:xfr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1200" baseline="0" dirty="0" smtClea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 algn="ctr"/>
            <a:r>
              <a:rPr lang="en-US" altLang="ko-KR" dirty="0" smtClean="0"/>
              <a:t>{2019.MM.DD} – 01</a:t>
            </a:r>
            <a:endParaRPr lang="ko-KR" altLang="en-US" dirty="0" smtClean="0"/>
          </a:p>
        </p:txBody>
      </p:sp>
      <p:pic>
        <p:nvPicPr>
          <p:cNvPr id="102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11" y="5275589"/>
            <a:ext cx="1846220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85577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baseline="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Document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58544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3002491"/>
              </p:ext>
            </p:extLst>
          </p:nvPr>
        </p:nvGraphicFramePr>
        <p:xfrm>
          <a:off x="336265" y="647477"/>
          <a:ext cx="11519673" cy="25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1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 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문서명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템플릿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22659" y="647476"/>
            <a:ext cx="104348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문서코드입력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77849" y="647476"/>
            <a:ext cx="187006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altLang="ko-KR" dirty="0" smtClean="0"/>
              <a:t>Template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버전 입력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546775"/>
              </p:ext>
            </p:extLst>
          </p:nvPr>
        </p:nvGraphicFramePr>
        <p:xfrm>
          <a:off x="336264" y="909462"/>
          <a:ext cx="11519673" cy="261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Version</a:t>
                      </a:r>
                      <a:r>
                        <a:rPr lang="en-US" altLang="ko-KR" sz="1000" b="1" baseline="0" dirty="0" smtClean="0"/>
                        <a:t> History (</a:t>
                      </a:r>
                      <a:r>
                        <a:rPr lang="ko-KR" altLang="en-US" sz="1000" b="1" baseline="0" dirty="0" smtClean="0"/>
                        <a:t>최종버전 </a:t>
                      </a:r>
                      <a:r>
                        <a:rPr lang="en-US" altLang="ko-KR" sz="1000" b="1" baseline="0" dirty="0" smtClean="0"/>
                        <a:t>:              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6657474" y="917483"/>
            <a:ext cx="513347" cy="237064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00.00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78043" y="647476"/>
            <a:ext cx="1127746" cy="249597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문서종류입력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91448" y="647476"/>
            <a:ext cx="4861099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0"/>
            </a:lvl1pPr>
          </a:lstStyle>
          <a:p>
            <a:pPr lvl="0"/>
            <a:r>
              <a:rPr lang="ko-KR" altLang="en-US" dirty="0" smtClean="0"/>
              <a:t>문서명 입력</a:t>
            </a:r>
            <a:endParaRPr lang="ko-KR" altLang="en-US" dirty="0"/>
          </a:p>
        </p:txBody>
      </p:sp>
      <p:pic>
        <p:nvPicPr>
          <p:cNvPr id="15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77556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34481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90421" y="2496439"/>
            <a:ext cx="8715375" cy="1079500"/>
          </a:xfr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{Title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26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미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28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42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 hasCustomPrompt="1"/>
          </p:nvPr>
        </p:nvSpPr>
        <p:spPr>
          <a:xfrm>
            <a:off x="1566985" y="2679435"/>
            <a:ext cx="9144000" cy="8791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4000" dirty="0" smtClean="0"/>
              <a:t>감사합니다</a:t>
            </a:r>
            <a:endParaRPr lang="ko-KR" altLang="en-US" sz="4000" dirty="0">
              <a:solidFill>
                <a:schemeClr val="lt1"/>
              </a:solidFill>
              <a:hlinkClick r:id="" action="ppaction://noaction"/>
            </a:endParaRPr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도구모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템플릿 도구모음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58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246" y="177557"/>
            <a:ext cx="11527692" cy="2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8246" y="539262"/>
            <a:ext cx="11527692" cy="5986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6" r:id="rId4"/>
    <p:sldLayoutId id="2147483652" r:id="rId5"/>
    <p:sldLayoutId id="2147483650" r:id="rId6"/>
    <p:sldLayoutId id="2147483653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개발구성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Haccp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전체적인 개발 구성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조형진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959643" y="2472543"/>
            <a:ext cx="4708356" cy="417306"/>
          </a:xfrm>
        </p:spPr>
        <p:txBody>
          <a:bodyPr/>
          <a:lstStyle/>
          <a:p>
            <a:r>
              <a:rPr lang="en-US" altLang="ko-KR" dirty="0" smtClean="0"/>
              <a:t>2020-12-09 -01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9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인수인계 </a:t>
            </a:r>
            <a:r>
              <a:rPr lang="ko-KR" altLang="en-US" dirty="0" err="1" smtClean="0"/>
              <a:t>폴더구조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84" y="1188368"/>
            <a:ext cx="3554050" cy="226439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155" y="1170716"/>
            <a:ext cx="2736308" cy="129538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rcRect b="7044"/>
          <a:stretch/>
        </p:blipFill>
        <p:spPr>
          <a:xfrm>
            <a:off x="5400155" y="2607673"/>
            <a:ext cx="2736308" cy="6259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155" y="3480942"/>
            <a:ext cx="2736308" cy="5148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156" y="4401059"/>
            <a:ext cx="2736308" cy="788941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0156" y="5387417"/>
            <a:ext cx="2736308" cy="467255"/>
          </a:xfrm>
          <a:prstGeom prst="rect">
            <a:avLst/>
          </a:prstGeom>
        </p:spPr>
      </p:pic>
      <p:sp>
        <p:nvSpPr>
          <p:cNvPr id="18" name="직사각형 17"/>
          <p:cNvSpPr/>
          <p:nvPr/>
        </p:nvSpPr>
        <p:spPr>
          <a:xfrm>
            <a:off x="1229618" y="1510224"/>
            <a:ext cx="1794617" cy="21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29618" y="1767183"/>
            <a:ext cx="1794617" cy="21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229618" y="2015094"/>
            <a:ext cx="1794617" cy="21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29618" y="2305464"/>
            <a:ext cx="1794617" cy="21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29617" y="2569050"/>
            <a:ext cx="2178601" cy="218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29617" y="2832636"/>
            <a:ext cx="2178601" cy="2412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꺾인 연결선 24"/>
          <p:cNvCxnSpPr>
            <a:stCxn id="18" idx="3"/>
            <a:endCxn id="13" idx="1"/>
          </p:cNvCxnSpPr>
          <p:nvPr/>
        </p:nvCxnSpPr>
        <p:spPr>
          <a:xfrm>
            <a:off x="3024235" y="1619634"/>
            <a:ext cx="2375920" cy="1987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9" idx="3"/>
            <a:endCxn id="14" idx="1"/>
          </p:cNvCxnSpPr>
          <p:nvPr/>
        </p:nvCxnSpPr>
        <p:spPr>
          <a:xfrm>
            <a:off x="3024235" y="1876593"/>
            <a:ext cx="2375920" cy="1044069"/>
          </a:xfrm>
          <a:prstGeom prst="bentConnector3">
            <a:avLst>
              <a:gd name="adj1" fmla="val 7554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0" idx="3"/>
            <a:endCxn id="15" idx="1"/>
          </p:cNvCxnSpPr>
          <p:nvPr/>
        </p:nvCxnSpPr>
        <p:spPr>
          <a:xfrm>
            <a:off x="3024235" y="2124504"/>
            <a:ext cx="2375920" cy="1613879"/>
          </a:xfrm>
          <a:prstGeom prst="bentConnector3">
            <a:avLst>
              <a:gd name="adj1" fmla="val 6889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21" idx="3"/>
            <a:endCxn id="16" idx="1"/>
          </p:cNvCxnSpPr>
          <p:nvPr/>
        </p:nvCxnSpPr>
        <p:spPr>
          <a:xfrm>
            <a:off x="3024235" y="2414874"/>
            <a:ext cx="2375921" cy="2380656"/>
          </a:xfrm>
          <a:prstGeom prst="bentConnector3">
            <a:avLst>
              <a:gd name="adj1" fmla="val 6049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22" idx="3"/>
            <a:endCxn id="17" idx="1"/>
          </p:cNvCxnSpPr>
          <p:nvPr/>
        </p:nvCxnSpPr>
        <p:spPr>
          <a:xfrm>
            <a:off x="3408218" y="2678460"/>
            <a:ext cx="1991938" cy="2942585"/>
          </a:xfrm>
          <a:prstGeom prst="bentConnector3">
            <a:avLst>
              <a:gd name="adj1" fmla="val 4457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19484" y="809525"/>
            <a:ext cx="35540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인수인계 </a:t>
            </a:r>
            <a:r>
              <a:rPr lang="ko-KR" altLang="en-US" dirty="0" err="1" smtClean="0"/>
              <a:t>폴더구조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400155" y="787691"/>
            <a:ext cx="273630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인수인계 폴더 상세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028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mtClean="0"/>
              <a:t>인수인계 파일리스트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96" y="594013"/>
            <a:ext cx="9801225" cy="4838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0256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9099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791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88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5089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35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2558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7961" y="9108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93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⑧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390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⑨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내용입력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9563" y="308869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6683" y="363914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6710" y="418958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3831" y="474003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⑧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51" y="1817643"/>
            <a:ext cx="1794617" cy="1814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8650" y="2056513"/>
            <a:ext cx="1794617" cy="181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9662" y="229538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7276" y="2535665"/>
            <a:ext cx="1794617" cy="181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7275" y="2800732"/>
            <a:ext cx="1794617" cy="181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2091" y="629728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1. </a:t>
            </a:r>
            <a:r>
              <a:rPr lang="ko-KR" altLang="en-US" sz="1500" dirty="0" smtClean="0"/>
              <a:t>번호 그룹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16087" y="153458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2. BOX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02024" y="62153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3. 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2024" y="10697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024" y="150237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2024" y="193504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2024" y="2397531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21190</TotalTime>
  <Words>104</Words>
  <Application>Microsoft Office PowerPoint</Application>
  <PresentationFormat>와이드스크린</PresentationFormat>
  <Paragraphs>41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HY견명조</vt:lpstr>
      <vt:lpstr>맑은 고딕</vt:lpstr>
      <vt:lpstr>Arial</vt:lpstr>
      <vt:lpstr>Office 테마</vt:lpstr>
      <vt:lpstr>개발구성(Haccp)</vt:lpstr>
      <vt:lpstr>인수인계 폴더구조</vt:lpstr>
      <vt:lpstr>인수인계 파일리스트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DeltaMaster 웹환경구축</dc:title>
  <dc:creator>CHOHEUNGJIN</dc:creator>
  <cp:lastModifiedBy>heung jin cho</cp:lastModifiedBy>
  <cp:revision>797</cp:revision>
  <dcterms:created xsi:type="dcterms:W3CDTF">2017-01-19T06:47:12Z</dcterms:created>
  <dcterms:modified xsi:type="dcterms:W3CDTF">2020-12-10T07:32:30Z</dcterms:modified>
</cp:coreProperties>
</file>