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66" r:id="rId2"/>
    <p:sldId id="367" r:id="rId3"/>
    <p:sldId id="368" r:id="rId4"/>
    <p:sldId id="387" r:id="rId5"/>
    <p:sldId id="380" r:id="rId6"/>
    <p:sldId id="369" r:id="rId7"/>
    <p:sldId id="370" r:id="rId8"/>
    <p:sldId id="377" r:id="rId9"/>
    <p:sldId id="371" r:id="rId10"/>
    <p:sldId id="381" r:id="rId11"/>
    <p:sldId id="373" r:id="rId12"/>
    <p:sldId id="372" r:id="rId13"/>
    <p:sldId id="374" r:id="rId14"/>
    <p:sldId id="376" r:id="rId15"/>
    <p:sldId id="386" r:id="rId16"/>
    <p:sldId id="410" r:id="rId17"/>
    <p:sldId id="383" r:id="rId18"/>
    <p:sldId id="378" r:id="rId19"/>
    <p:sldId id="382" r:id="rId20"/>
    <p:sldId id="406" r:id="rId21"/>
    <p:sldId id="384" r:id="rId22"/>
    <p:sldId id="385" r:id="rId23"/>
    <p:sldId id="407" r:id="rId24"/>
    <p:sldId id="398" r:id="rId25"/>
    <p:sldId id="395" r:id="rId26"/>
    <p:sldId id="396" r:id="rId27"/>
    <p:sldId id="399" r:id="rId28"/>
    <p:sldId id="393" r:id="rId29"/>
    <p:sldId id="394" r:id="rId30"/>
    <p:sldId id="408" r:id="rId31"/>
    <p:sldId id="400" r:id="rId32"/>
    <p:sldId id="401" r:id="rId33"/>
    <p:sldId id="402" r:id="rId34"/>
    <p:sldId id="411" r:id="rId35"/>
    <p:sldId id="403" r:id="rId36"/>
    <p:sldId id="412" r:id="rId37"/>
    <p:sldId id="413" r:id="rId38"/>
    <p:sldId id="414" r:id="rId39"/>
    <p:sldId id="392" r:id="rId40"/>
    <p:sldId id="379" r:id="rId41"/>
    <p:sldId id="259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CF7"/>
    <a:srgbClr val="99B2DF"/>
    <a:srgbClr val="E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B3498-6B0C-49EE-97AC-05E85B52E35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E7D9EC-1746-4B82-B57F-2BF0005DC35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BackEnd</a:t>
          </a:r>
          <a:r>
            <a:rPr lang="ko-KR" altLang="en-US" dirty="0" smtClean="0"/>
            <a:t>작성</a:t>
          </a:r>
          <a:endParaRPr lang="ko-KR" altLang="en-US" dirty="0"/>
        </a:p>
      </dgm:t>
    </dgm:pt>
    <dgm:pt modelId="{8B652ED1-20C7-4D1B-ABDF-3042B06B5DBC}" type="parTrans" cxnId="{08090A8C-FC01-477A-8508-E46A0DFC5557}">
      <dgm:prSet/>
      <dgm:spPr/>
      <dgm:t>
        <a:bodyPr/>
        <a:lstStyle/>
        <a:p>
          <a:pPr latinLnBrk="1"/>
          <a:endParaRPr lang="ko-KR" altLang="en-US"/>
        </a:p>
      </dgm:t>
    </dgm:pt>
    <dgm:pt modelId="{05F04BBC-D2B0-42A6-9623-2C116C1DF354}" type="sibTrans" cxnId="{08090A8C-FC01-477A-8508-E46A0DFC5557}">
      <dgm:prSet/>
      <dgm:spPr/>
      <dgm:t>
        <a:bodyPr/>
        <a:lstStyle/>
        <a:p>
          <a:pPr latinLnBrk="1"/>
          <a:endParaRPr lang="ko-KR" altLang="en-US"/>
        </a:p>
      </dgm:t>
    </dgm:pt>
    <dgm:pt modelId="{A98B7910-A389-4275-ABE5-926673E0AFF8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공통추가</a:t>
          </a:r>
          <a:endParaRPr lang="en-US" altLang="ko-KR" dirty="0" smtClean="0"/>
        </a:p>
        <a:p>
          <a:pPr latinLnBrk="1"/>
          <a:r>
            <a:rPr lang="ko-KR" altLang="en-US" dirty="0" smtClean="0"/>
            <a:t>기능</a:t>
          </a:r>
          <a:endParaRPr lang="ko-KR" altLang="en-US" dirty="0"/>
        </a:p>
      </dgm:t>
    </dgm:pt>
    <dgm:pt modelId="{2D1B296E-86E1-44DE-83BD-2C471BCB1DAC}" type="parTrans" cxnId="{81FE4A8A-9376-4C28-BC29-731E6C070808}">
      <dgm:prSet/>
      <dgm:spPr/>
      <dgm:t>
        <a:bodyPr/>
        <a:lstStyle/>
        <a:p>
          <a:pPr latinLnBrk="1"/>
          <a:endParaRPr lang="ko-KR" altLang="en-US"/>
        </a:p>
      </dgm:t>
    </dgm:pt>
    <dgm:pt modelId="{FAFD51EC-0BC9-45B6-AA34-3FAEF93B6D21}" type="sibTrans" cxnId="{81FE4A8A-9376-4C28-BC29-731E6C070808}">
      <dgm:prSet/>
      <dgm:spPr/>
      <dgm:t>
        <a:bodyPr/>
        <a:lstStyle/>
        <a:p>
          <a:pPr latinLnBrk="1"/>
          <a:endParaRPr lang="ko-KR" altLang="en-US"/>
        </a:p>
      </dgm:t>
    </dgm:pt>
    <dgm:pt modelId="{7F1D2422-2C26-438D-AE53-67BB830D4B56}">
      <dgm:prSet phldrT="[텍스트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 latinLnBrk="1"/>
          <a:r>
            <a:rPr lang="ko-KR" altLang="en-US" dirty="0" err="1" smtClean="0"/>
            <a:t>뷰공통</a:t>
          </a:r>
          <a:endParaRPr lang="ko-KR" altLang="en-US" dirty="0"/>
        </a:p>
      </dgm:t>
    </dgm:pt>
    <dgm:pt modelId="{153D2496-CFC8-4007-B85E-1E5741E376B0}" type="parTrans" cxnId="{3738E0F1-3A73-4D74-977A-874C51328956}">
      <dgm:prSet/>
      <dgm:spPr/>
      <dgm:t>
        <a:bodyPr/>
        <a:lstStyle/>
        <a:p>
          <a:pPr latinLnBrk="1"/>
          <a:endParaRPr lang="ko-KR" altLang="en-US"/>
        </a:p>
      </dgm:t>
    </dgm:pt>
    <dgm:pt modelId="{E8951E89-036A-42C9-9164-B30A7F869F8A}" type="sibTrans" cxnId="{3738E0F1-3A73-4D74-977A-874C51328956}">
      <dgm:prSet/>
      <dgm:spPr/>
      <dgm:t>
        <a:bodyPr/>
        <a:lstStyle/>
        <a:p>
          <a:pPr latinLnBrk="1"/>
          <a:endParaRPr lang="ko-KR" altLang="en-US"/>
        </a:p>
      </dgm:t>
    </dgm:pt>
    <dgm:pt modelId="{CD338881-522C-4577-B232-29390615AC12}" type="pres">
      <dgm:prSet presAssocID="{F8DB3498-6B0C-49EE-97AC-05E85B52E351}" presName="Name0" presStyleCnt="0">
        <dgm:presLayoutVars>
          <dgm:dir/>
          <dgm:resizeHandles val="exact"/>
        </dgm:presLayoutVars>
      </dgm:prSet>
      <dgm:spPr/>
    </dgm:pt>
    <dgm:pt modelId="{1E578149-5EE4-4743-8081-D2556835654C}" type="pres">
      <dgm:prSet presAssocID="{D3E7D9EC-1746-4B82-B57F-2BF0005DC35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D07623-6590-4EDE-BF13-C4D54A0987FF}" type="pres">
      <dgm:prSet presAssocID="{05F04BBC-D2B0-42A6-9623-2C116C1DF354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D68EBDB-9BBC-4321-A6A3-3090D30C5F42}" type="pres">
      <dgm:prSet presAssocID="{05F04BBC-D2B0-42A6-9623-2C116C1DF354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765A284-0D0F-46ED-A644-2005AC89AA18}" type="pres">
      <dgm:prSet presAssocID="{A98B7910-A389-4275-ABE5-926673E0AFF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04A390-2876-4210-849D-F812C552EAF0}" type="pres">
      <dgm:prSet presAssocID="{FAFD51EC-0BC9-45B6-AA34-3FAEF93B6D21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B4EBAE4-452B-47D3-8B4E-A83D6617F6DA}" type="pres">
      <dgm:prSet presAssocID="{FAFD51EC-0BC9-45B6-AA34-3FAEF93B6D21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6732527-D845-4CFD-950F-676BCDA67871}" type="pres">
      <dgm:prSet presAssocID="{7F1D2422-2C26-438D-AE53-67BB830D4B5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88E75EB-1D58-45A6-A85D-176ECDECFB02}" type="presOf" srcId="{D3E7D9EC-1746-4B82-B57F-2BF0005DC354}" destId="{1E578149-5EE4-4743-8081-D2556835654C}" srcOrd="0" destOrd="0" presId="urn:microsoft.com/office/officeart/2005/8/layout/process1"/>
    <dgm:cxn modelId="{1B1A085A-7414-4819-B522-C91644133911}" type="presOf" srcId="{05F04BBC-D2B0-42A6-9623-2C116C1DF354}" destId="{9D68EBDB-9BBC-4321-A6A3-3090D30C5F42}" srcOrd="1" destOrd="0" presId="urn:microsoft.com/office/officeart/2005/8/layout/process1"/>
    <dgm:cxn modelId="{08090A8C-FC01-477A-8508-E46A0DFC5557}" srcId="{F8DB3498-6B0C-49EE-97AC-05E85B52E351}" destId="{D3E7D9EC-1746-4B82-B57F-2BF0005DC354}" srcOrd="0" destOrd="0" parTransId="{8B652ED1-20C7-4D1B-ABDF-3042B06B5DBC}" sibTransId="{05F04BBC-D2B0-42A6-9623-2C116C1DF354}"/>
    <dgm:cxn modelId="{3738E0F1-3A73-4D74-977A-874C51328956}" srcId="{F8DB3498-6B0C-49EE-97AC-05E85B52E351}" destId="{7F1D2422-2C26-438D-AE53-67BB830D4B56}" srcOrd="2" destOrd="0" parTransId="{153D2496-CFC8-4007-B85E-1E5741E376B0}" sibTransId="{E8951E89-036A-42C9-9164-B30A7F869F8A}"/>
    <dgm:cxn modelId="{38FF8DEC-CD1F-4561-8902-BBB3AC41E6DF}" type="presOf" srcId="{F8DB3498-6B0C-49EE-97AC-05E85B52E351}" destId="{CD338881-522C-4577-B232-29390615AC12}" srcOrd="0" destOrd="0" presId="urn:microsoft.com/office/officeart/2005/8/layout/process1"/>
    <dgm:cxn modelId="{7094A2D3-7C4D-4AA0-AD0E-ACFD599CD8B5}" type="presOf" srcId="{FAFD51EC-0BC9-45B6-AA34-3FAEF93B6D21}" destId="{1F04A390-2876-4210-849D-F812C552EAF0}" srcOrd="0" destOrd="0" presId="urn:microsoft.com/office/officeart/2005/8/layout/process1"/>
    <dgm:cxn modelId="{81FE4A8A-9376-4C28-BC29-731E6C070808}" srcId="{F8DB3498-6B0C-49EE-97AC-05E85B52E351}" destId="{A98B7910-A389-4275-ABE5-926673E0AFF8}" srcOrd="1" destOrd="0" parTransId="{2D1B296E-86E1-44DE-83BD-2C471BCB1DAC}" sibTransId="{FAFD51EC-0BC9-45B6-AA34-3FAEF93B6D21}"/>
    <dgm:cxn modelId="{530A5C8E-92E8-433F-8778-E3AC8260319A}" type="presOf" srcId="{7F1D2422-2C26-438D-AE53-67BB830D4B56}" destId="{36732527-D845-4CFD-950F-676BCDA67871}" srcOrd="0" destOrd="0" presId="urn:microsoft.com/office/officeart/2005/8/layout/process1"/>
    <dgm:cxn modelId="{294DD5D6-EE3B-4F86-9F37-3C8BAE13BD4E}" type="presOf" srcId="{05F04BBC-D2B0-42A6-9623-2C116C1DF354}" destId="{8BD07623-6590-4EDE-BF13-C4D54A0987FF}" srcOrd="0" destOrd="0" presId="urn:microsoft.com/office/officeart/2005/8/layout/process1"/>
    <dgm:cxn modelId="{3C460DFE-5E52-4BA7-A4C9-89AAF39D242B}" type="presOf" srcId="{FAFD51EC-0BC9-45B6-AA34-3FAEF93B6D21}" destId="{3B4EBAE4-452B-47D3-8B4E-A83D6617F6DA}" srcOrd="1" destOrd="0" presId="urn:microsoft.com/office/officeart/2005/8/layout/process1"/>
    <dgm:cxn modelId="{B91E5F55-0744-45D2-96AC-37AE510692FD}" type="presOf" srcId="{A98B7910-A389-4275-ABE5-926673E0AFF8}" destId="{C765A284-0D0F-46ED-A644-2005AC89AA18}" srcOrd="0" destOrd="0" presId="urn:microsoft.com/office/officeart/2005/8/layout/process1"/>
    <dgm:cxn modelId="{BFC9D274-6182-4EF0-A0B2-E61E8BFC5073}" type="presParOf" srcId="{CD338881-522C-4577-B232-29390615AC12}" destId="{1E578149-5EE4-4743-8081-D2556835654C}" srcOrd="0" destOrd="0" presId="urn:microsoft.com/office/officeart/2005/8/layout/process1"/>
    <dgm:cxn modelId="{4DA22CC7-6906-4B93-A066-6D3BA71E4C96}" type="presParOf" srcId="{CD338881-522C-4577-B232-29390615AC12}" destId="{8BD07623-6590-4EDE-BF13-C4D54A0987FF}" srcOrd="1" destOrd="0" presId="urn:microsoft.com/office/officeart/2005/8/layout/process1"/>
    <dgm:cxn modelId="{979EB958-E2F1-494A-8ECE-7C3B0BEFB7FE}" type="presParOf" srcId="{8BD07623-6590-4EDE-BF13-C4D54A0987FF}" destId="{9D68EBDB-9BBC-4321-A6A3-3090D30C5F42}" srcOrd="0" destOrd="0" presId="urn:microsoft.com/office/officeart/2005/8/layout/process1"/>
    <dgm:cxn modelId="{D4593D3C-2992-478A-9528-FA07142B707E}" type="presParOf" srcId="{CD338881-522C-4577-B232-29390615AC12}" destId="{C765A284-0D0F-46ED-A644-2005AC89AA18}" srcOrd="2" destOrd="0" presId="urn:microsoft.com/office/officeart/2005/8/layout/process1"/>
    <dgm:cxn modelId="{071B89FE-4696-43E7-ACAC-BB5DAA6E7895}" type="presParOf" srcId="{CD338881-522C-4577-B232-29390615AC12}" destId="{1F04A390-2876-4210-849D-F812C552EAF0}" srcOrd="3" destOrd="0" presId="urn:microsoft.com/office/officeart/2005/8/layout/process1"/>
    <dgm:cxn modelId="{23CED9BC-9C4E-4163-AFF2-C7A63B23E34E}" type="presParOf" srcId="{1F04A390-2876-4210-849D-F812C552EAF0}" destId="{3B4EBAE4-452B-47D3-8B4E-A83D6617F6DA}" srcOrd="0" destOrd="0" presId="urn:microsoft.com/office/officeart/2005/8/layout/process1"/>
    <dgm:cxn modelId="{BA074C93-D2F2-4236-B9C5-BA861516456E}" type="presParOf" srcId="{CD338881-522C-4577-B232-29390615AC12}" destId="{36732527-D845-4CFD-950F-676BCDA6787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E6BC04-D731-4091-A82B-F3A286EE5D75}" type="doc">
      <dgm:prSet loTypeId="urn:microsoft.com/office/officeart/2005/8/layout/orgChart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6473DD7-D664-43FD-A2BB-44D5E128F62C}">
      <dgm:prSet phldrT="[텍스트]"/>
      <dgm:spPr/>
      <dgm:t>
        <a:bodyPr/>
        <a:lstStyle/>
        <a:p>
          <a:pPr latinLnBrk="1"/>
          <a:r>
            <a:rPr lang="ko-KR" altLang="en-US" dirty="0" smtClean="0"/>
            <a:t>페이지</a:t>
          </a:r>
          <a:endParaRPr lang="ko-KR" altLang="en-US" dirty="0"/>
        </a:p>
      </dgm:t>
    </dgm:pt>
    <dgm:pt modelId="{59B317D9-6BDD-4ACE-87C2-C9D731DB759E}" type="parTrans" cxnId="{01B446D0-D60B-4783-A285-F503B2F42BF1}">
      <dgm:prSet/>
      <dgm:spPr/>
      <dgm:t>
        <a:bodyPr/>
        <a:lstStyle/>
        <a:p>
          <a:pPr latinLnBrk="1"/>
          <a:endParaRPr lang="ko-KR" altLang="en-US"/>
        </a:p>
      </dgm:t>
    </dgm:pt>
    <dgm:pt modelId="{ADC9CD83-45C6-4AE2-8F9E-D4E3A44CC123}" type="sibTrans" cxnId="{01B446D0-D60B-4783-A285-F503B2F42BF1}">
      <dgm:prSet/>
      <dgm:spPr/>
      <dgm:t>
        <a:bodyPr/>
        <a:lstStyle/>
        <a:p>
          <a:pPr latinLnBrk="1"/>
          <a:endParaRPr lang="ko-KR" altLang="en-US"/>
        </a:p>
      </dgm:t>
    </dgm:pt>
    <dgm:pt modelId="{935E6ABC-BB40-4E85-B895-05BE1CB336AF}">
      <dgm:prSet phldrT="[텍스트]"/>
      <dgm:spPr/>
      <dgm:t>
        <a:bodyPr/>
        <a:lstStyle/>
        <a:p>
          <a:pPr latinLnBrk="1"/>
          <a:r>
            <a:rPr lang="ko-KR" altLang="en-US" dirty="0" smtClean="0"/>
            <a:t>페이지 공통</a:t>
          </a:r>
          <a:endParaRPr lang="ko-KR" altLang="en-US" dirty="0"/>
        </a:p>
      </dgm:t>
    </dgm:pt>
    <dgm:pt modelId="{47AAEFFC-7383-4937-AEDE-98FD54468E3B}" type="parTrans" cxnId="{820D3360-B294-423F-919D-BB215F326318}">
      <dgm:prSet/>
      <dgm:spPr/>
      <dgm:t>
        <a:bodyPr/>
        <a:lstStyle/>
        <a:p>
          <a:pPr latinLnBrk="1"/>
          <a:endParaRPr lang="ko-KR" altLang="en-US"/>
        </a:p>
      </dgm:t>
    </dgm:pt>
    <dgm:pt modelId="{0317A928-8195-4547-8763-C7C8B53AA2FC}" type="sibTrans" cxnId="{820D3360-B294-423F-919D-BB215F326318}">
      <dgm:prSet/>
      <dgm:spPr/>
      <dgm:t>
        <a:bodyPr/>
        <a:lstStyle/>
        <a:p>
          <a:pPr latinLnBrk="1"/>
          <a:endParaRPr lang="ko-KR" altLang="en-US"/>
        </a:p>
      </dgm:t>
    </dgm:pt>
    <dgm:pt modelId="{3E849670-8815-4053-9A34-CCC94F524925}">
      <dgm:prSet phldrT="[텍스트]" custT="1"/>
      <dgm:spPr/>
      <dgm:t>
        <a:bodyPr/>
        <a:lstStyle/>
        <a:p>
          <a:pPr latinLnBrk="1"/>
          <a:r>
            <a:rPr lang="ko-KR" altLang="en-US" sz="1000" dirty="0" err="1" smtClean="0"/>
            <a:t>접두어지정</a:t>
          </a:r>
          <a:endParaRPr lang="en-US" altLang="ko-KR" sz="1000" dirty="0" smtClean="0"/>
        </a:p>
        <a:p>
          <a:pPr latinLnBrk="1"/>
          <a:r>
            <a:rPr lang="en-US" altLang="ko-KR" sz="1000" dirty="0" smtClean="0"/>
            <a:t>(page, controller)</a:t>
          </a:r>
          <a:endParaRPr lang="ko-KR" altLang="en-US" sz="1000" dirty="0"/>
        </a:p>
      </dgm:t>
    </dgm:pt>
    <dgm:pt modelId="{3EAEA433-3719-47FC-9789-3F980727F21C}" type="parTrans" cxnId="{93F569D2-CDDC-4746-B744-970B8653AF29}">
      <dgm:prSet/>
      <dgm:spPr/>
      <dgm:t>
        <a:bodyPr/>
        <a:lstStyle/>
        <a:p>
          <a:pPr latinLnBrk="1"/>
          <a:endParaRPr lang="ko-KR" altLang="en-US"/>
        </a:p>
      </dgm:t>
    </dgm:pt>
    <dgm:pt modelId="{094A28C9-1E78-42C5-A692-4DCEE0F413DE}" type="sibTrans" cxnId="{93F569D2-CDDC-4746-B744-970B8653AF29}">
      <dgm:prSet/>
      <dgm:spPr/>
      <dgm:t>
        <a:bodyPr/>
        <a:lstStyle/>
        <a:p>
          <a:pPr latinLnBrk="1"/>
          <a:endParaRPr lang="ko-KR" altLang="en-US"/>
        </a:p>
      </dgm:t>
    </dgm:pt>
    <dgm:pt modelId="{3A440447-1D29-443B-AA7A-D468BC6CC7AA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0. </a:t>
          </a:r>
          <a:r>
            <a:rPr lang="ko-KR" altLang="en-US" sz="1000" dirty="0" err="1" smtClean="0"/>
            <a:t>공통변수</a:t>
          </a:r>
          <a:r>
            <a:rPr lang="ko-KR" altLang="en-US" sz="1000" dirty="0" smtClean="0"/>
            <a:t> 설정</a:t>
          </a:r>
          <a:endParaRPr lang="ko-KR" altLang="en-US" sz="1000" dirty="0"/>
        </a:p>
      </dgm:t>
    </dgm:pt>
    <dgm:pt modelId="{9735DFFE-48E1-4611-9830-A860AC031D43}" type="parTrans" cxnId="{0E4251CF-AE68-4E27-83D3-F0D70168E500}">
      <dgm:prSet/>
      <dgm:spPr/>
      <dgm:t>
        <a:bodyPr/>
        <a:lstStyle/>
        <a:p>
          <a:pPr latinLnBrk="1"/>
          <a:endParaRPr lang="ko-KR" altLang="en-US"/>
        </a:p>
      </dgm:t>
    </dgm:pt>
    <dgm:pt modelId="{2544AD95-F5E0-4802-A190-BC73787978A0}" type="sibTrans" cxnId="{0E4251CF-AE68-4E27-83D3-F0D70168E500}">
      <dgm:prSet/>
      <dgm:spPr/>
      <dgm:t>
        <a:bodyPr/>
        <a:lstStyle/>
        <a:p>
          <a:pPr latinLnBrk="1"/>
          <a:endParaRPr lang="ko-KR" altLang="en-US"/>
        </a:p>
      </dgm:t>
    </dgm:pt>
    <dgm:pt modelId="{59FA7587-579D-44D3-B61D-7407BBD1E785}">
      <dgm:prSet phldrT="[텍스트]"/>
      <dgm:spPr/>
      <dgm:t>
        <a:bodyPr/>
        <a:lstStyle/>
        <a:p>
          <a:pPr latinLnBrk="1"/>
          <a:r>
            <a:rPr lang="ko-KR" altLang="en-US" dirty="0" smtClean="0"/>
            <a:t>스크립트</a:t>
          </a:r>
          <a:r>
            <a:rPr lang="en-US" altLang="ko-KR" dirty="0" smtClean="0"/>
            <a:t>(</a:t>
          </a:r>
          <a:r>
            <a:rPr lang="en-US" altLang="ko-KR" dirty="0" err="1" smtClean="0"/>
            <a:t>js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4E9B1F72-6AEA-4B1D-B3D8-FF9080901C92}" type="parTrans" cxnId="{D86CD31D-972A-4591-ABFC-5ADC00940407}">
      <dgm:prSet/>
      <dgm:spPr/>
      <dgm:t>
        <a:bodyPr/>
        <a:lstStyle/>
        <a:p>
          <a:pPr latinLnBrk="1"/>
          <a:endParaRPr lang="ko-KR" altLang="en-US"/>
        </a:p>
      </dgm:t>
    </dgm:pt>
    <dgm:pt modelId="{824788E2-6264-434B-B322-D9FA88BE1E20}" type="sibTrans" cxnId="{D86CD31D-972A-4591-ABFC-5ADC00940407}">
      <dgm:prSet/>
      <dgm:spPr/>
      <dgm:t>
        <a:bodyPr/>
        <a:lstStyle/>
        <a:p>
          <a:pPr latinLnBrk="1"/>
          <a:endParaRPr lang="ko-KR" altLang="en-US"/>
        </a:p>
      </dgm:t>
    </dgm:pt>
    <dgm:pt modelId="{CB31FB88-72D7-4D06-9518-416D93BFFB06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View </a:t>
          </a:r>
          <a:r>
            <a:rPr lang="ko-KR" altLang="en-US" sz="1000" dirty="0" smtClean="0"/>
            <a:t>데이터 설정</a:t>
          </a:r>
          <a:endParaRPr lang="ko-KR" altLang="en-US" sz="1000" dirty="0"/>
        </a:p>
      </dgm:t>
    </dgm:pt>
    <dgm:pt modelId="{D1EC3866-40FF-4D92-9A3F-5ABAB187F217}" type="parTrans" cxnId="{999F8813-F4EC-4921-904D-9763C7554006}">
      <dgm:prSet/>
      <dgm:spPr/>
      <dgm:t>
        <a:bodyPr/>
        <a:lstStyle/>
        <a:p>
          <a:pPr latinLnBrk="1"/>
          <a:endParaRPr lang="ko-KR" altLang="en-US"/>
        </a:p>
      </dgm:t>
    </dgm:pt>
    <dgm:pt modelId="{4F60B4D5-3EB0-4D78-87C3-034337790D31}" type="sibTrans" cxnId="{999F8813-F4EC-4921-904D-9763C7554006}">
      <dgm:prSet/>
      <dgm:spPr/>
      <dgm:t>
        <a:bodyPr/>
        <a:lstStyle/>
        <a:p>
          <a:pPr latinLnBrk="1"/>
          <a:endParaRPr lang="ko-KR" altLang="en-US"/>
        </a:p>
      </dgm:t>
    </dgm:pt>
    <dgm:pt modelId="{7CF7A8B6-7D06-4062-9AD4-494AF982BF3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페이지별</a:t>
          </a:r>
          <a:r>
            <a:rPr lang="ko-KR" altLang="en-US" dirty="0" smtClean="0"/>
            <a:t> 설정</a:t>
          </a:r>
          <a:endParaRPr lang="ko-KR" altLang="en-US" dirty="0"/>
        </a:p>
      </dgm:t>
    </dgm:pt>
    <dgm:pt modelId="{38CFAF01-1C0E-4822-A902-3C94F92A9066}" type="sibTrans" cxnId="{9B8FC6AC-6F02-4A78-A082-3E4C0EB3C776}">
      <dgm:prSet/>
      <dgm:spPr/>
      <dgm:t>
        <a:bodyPr/>
        <a:lstStyle/>
        <a:p>
          <a:pPr latinLnBrk="1"/>
          <a:endParaRPr lang="ko-KR" altLang="en-US"/>
        </a:p>
      </dgm:t>
    </dgm:pt>
    <dgm:pt modelId="{3F569D38-F050-4CAF-AFCD-8F1BDFC0A5CD}" type="parTrans" cxnId="{9B8FC6AC-6F02-4A78-A082-3E4C0EB3C776}">
      <dgm:prSet/>
      <dgm:spPr/>
      <dgm:t>
        <a:bodyPr/>
        <a:lstStyle/>
        <a:p>
          <a:pPr latinLnBrk="1"/>
          <a:endParaRPr lang="ko-KR" altLang="en-US"/>
        </a:p>
      </dgm:t>
    </dgm:pt>
    <dgm:pt modelId="{0DA20FE5-ECFA-4426-9D30-0D41E440D69A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1. </a:t>
          </a:r>
          <a:r>
            <a:rPr lang="ko-KR" altLang="en-US" sz="1000" dirty="0" smtClean="0"/>
            <a:t>화면 </a:t>
          </a:r>
          <a:r>
            <a:rPr lang="en-US" altLang="ko-KR" sz="1000" dirty="0" smtClean="0"/>
            <a:t>Load</a:t>
          </a:r>
          <a:r>
            <a:rPr lang="ko-KR" altLang="en-US" sz="1000" dirty="0" smtClean="0"/>
            <a:t>영역</a:t>
          </a:r>
          <a:endParaRPr lang="ko-KR" altLang="en-US" sz="1000" dirty="0"/>
        </a:p>
      </dgm:t>
    </dgm:pt>
    <dgm:pt modelId="{9D1A4C16-0374-4E67-8E59-E163671BA46F}" type="parTrans" cxnId="{5CA9574B-CAFB-45DC-A1EF-4DDAADC6AA26}">
      <dgm:prSet/>
      <dgm:spPr/>
      <dgm:t>
        <a:bodyPr/>
        <a:lstStyle/>
        <a:p>
          <a:pPr latinLnBrk="1"/>
          <a:endParaRPr lang="ko-KR" altLang="en-US"/>
        </a:p>
      </dgm:t>
    </dgm:pt>
    <dgm:pt modelId="{E1DADD0B-5242-4536-A5BE-6A2D13236A09}" type="sibTrans" cxnId="{5CA9574B-CAFB-45DC-A1EF-4DDAADC6AA26}">
      <dgm:prSet/>
      <dgm:spPr/>
      <dgm:t>
        <a:bodyPr/>
        <a:lstStyle/>
        <a:p>
          <a:pPr latinLnBrk="1"/>
          <a:endParaRPr lang="ko-KR" altLang="en-US"/>
        </a:p>
      </dgm:t>
    </dgm:pt>
    <dgm:pt modelId="{D0B9150E-65EE-4546-B69F-3C00DC84D111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2. </a:t>
          </a:r>
          <a:r>
            <a:rPr lang="ko-KR" altLang="en-US" sz="1000" dirty="0" err="1" smtClean="0"/>
            <a:t>검색영역</a:t>
          </a:r>
          <a:endParaRPr lang="ko-KR" altLang="en-US" sz="1000" dirty="0"/>
        </a:p>
      </dgm:t>
    </dgm:pt>
    <dgm:pt modelId="{13A0611A-ACB6-43F5-B4E3-6345B017C383}" type="parTrans" cxnId="{CF538B64-F0D2-4999-B625-1B8C7AFFA578}">
      <dgm:prSet/>
      <dgm:spPr/>
      <dgm:t>
        <a:bodyPr/>
        <a:lstStyle/>
        <a:p>
          <a:pPr latinLnBrk="1"/>
          <a:endParaRPr lang="ko-KR" altLang="en-US"/>
        </a:p>
      </dgm:t>
    </dgm:pt>
    <dgm:pt modelId="{3C13EFC2-E29B-4D7A-A36F-77430DA4B9FC}" type="sibTrans" cxnId="{CF538B64-F0D2-4999-B625-1B8C7AFFA578}">
      <dgm:prSet/>
      <dgm:spPr/>
      <dgm:t>
        <a:bodyPr/>
        <a:lstStyle/>
        <a:p>
          <a:pPr latinLnBrk="1"/>
          <a:endParaRPr lang="ko-KR" altLang="en-US"/>
        </a:p>
      </dgm:t>
    </dgm:pt>
    <dgm:pt modelId="{0BDB4A0A-2A37-4EC8-9E0A-03786AA4397A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3. </a:t>
          </a:r>
          <a:r>
            <a:rPr lang="ko-KR" altLang="en-US" sz="1000" dirty="0" err="1" smtClean="0"/>
            <a:t>툴바영역</a:t>
          </a:r>
          <a:endParaRPr lang="ko-KR" altLang="en-US" sz="1000" dirty="0"/>
        </a:p>
      </dgm:t>
    </dgm:pt>
    <dgm:pt modelId="{FEDDA18D-B096-4E57-8D61-515723CB4049}" type="parTrans" cxnId="{3967A759-0A61-4C0F-A5BC-92A3ACA6779C}">
      <dgm:prSet/>
      <dgm:spPr/>
      <dgm:t>
        <a:bodyPr/>
        <a:lstStyle/>
        <a:p>
          <a:pPr latinLnBrk="1"/>
          <a:endParaRPr lang="ko-KR" altLang="en-US"/>
        </a:p>
      </dgm:t>
    </dgm:pt>
    <dgm:pt modelId="{AFB02BD1-F08A-4FE4-AA1F-2A29AE6F2A8B}" type="sibTrans" cxnId="{3967A759-0A61-4C0F-A5BC-92A3ACA6779C}">
      <dgm:prSet/>
      <dgm:spPr/>
      <dgm:t>
        <a:bodyPr/>
        <a:lstStyle/>
        <a:p>
          <a:pPr latinLnBrk="1"/>
          <a:endParaRPr lang="ko-KR" altLang="en-US"/>
        </a:p>
      </dgm:t>
    </dgm:pt>
    <dgm:pt modelId="{455F1BA1-EF6D-4898-A5F5-4A9E0648E842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4. </a:t>
          </a:r>
          <a:r>
            <a:rPr lang="ko-KR" altLang="en-US" sz="1000" dirty="0" smtClean="0"/>
            <a:t>좌측 </a:t>
          </a:r>
          <a:r>
            <a:rPr lang="en-US" altLang="ko-KR" sz="1000" dirty="0" smtClean="0"/>
            <a:t>Grid</a:t>
          </a:r>
          <a:endParaRPr lang="ko-KR" altLang="en-US" sz="1000" dirty="0"/>
        </a:p>
      </dgm:t>
    </dgm:pt>
    <dgm:pt modelId="{B1ACFABB-B426-440B-B970-CF9FB1729548}" type="parTrans" cxnId="{056736B8-BA1B-44D0-9E5E-1403DC954805}">
      <dgm:prSet/>
      <dgm:spPr/>
      <dgm:t>
        <a:bodyPr/>
        <a:lstStyle/>
        <a:p>
          <a:pPr latinLnBrk="1"/>
          <a:endParaRPr lang="ko-KR" altLang="en-US"/>
        </a:p>
      </dgm:t>
    </dgm:pt>
    <dgm:pt modelId="{35FCFE75-13E5-436D-8FE8-9F607F5C40C4}" type="sibTrans" cxnId="{056736B8-BA1B-44D0-9E5E-1403DC954805}">
      <dgm:prSet/>
      <dgm:spPr/>
      <dgm:t>
        <a:bodyPr/>
        <a:lstStyle/>
        <a:p>
          <a:pPr latinLnBrk="1"/>
          <a:endParaRPr lang="ko-KR" altLang="en-US"/>
        </a:p>
      </dgm:t>
    </dgm:pt>
    <dgm:pt modelId="{75F275E8-EE8F-4703-96C3-C34EC3B04882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5. </a:t>
          </a:r>
          <a:r>
            <a:rPr lang="ko-KR" altLang="en-US" sz="1000" dirty="0" smtClean="0"/>
            <a:t>우측 </a:t>
          </a:r>
          <a:r>
            <a:rPr lang="en-US" altLang="ko-KR" sz="1000" dirty="0" smtClean="0"/>
            <a:t>Form</a:t>
          </a:r>
          <a:endParaRPr lang="ko-KR" altLang="en-US" sz="1000" dirty="0"/>
        </a:p>
      </dgm:t>
    </dgm:pt>
    <dgm:pt modelId="{E3A2A080-0CC0-47CF-BC9D-CE70FE49CA5F}" type="parTrans" cxnId="{36510690-7577-4F60-A0F5-9105C0D6D618}">
      <dgm:prSet/>
      <dgm:spPr/>
      <dgm:t>
        <a:bodyPr/>
        <a:lstStyle/>
        <a:p>
          <a:pPr latinLnBrk="1"/>
          <a:endParaRPr lang="ko-KR" altLang="en-US"/>
        </a:p>
      </dgm:t>
    </dgm:pt>
    <dgm:pt modelId="{018816C2-9CD0-4479-BC49-1DB018BE7993}" type="sibTrans" cxnId="{36510690-7577-4F60-A0F5-9105C0D6D618}">
      <dgm:prSet/>
      <dgm:spPr/>
      <dgm:t>
        <a:bodyPr/>
        <a:lstStyle/>
        <a:p>
          <a:pPr latinLnBrk="1"/>
          <a:endParaRPr lang="ko-KR" altLang="en-US"/>
        </a:p>
      </dgm:t>
    </dgm:pt>
    <dgm:pt modelId="{3A7C9AE2-F926-4807-A7FA-511ECAAC3655}">
      <dgm:prSet phldrT="[텍스트]"/>
      <dgm:spPr/>
      <dgm:t>
        <a:bodyPr/>
        <a:lstStyle/>
        <a:p>
          <a:pPr latinLnBrk="1"/>
          <a:r>
            <a:rPr lang="en-US" altLang="ko-KR" dirty="0" smtClean="0"/>
            <a:t>Body</a:t>
          </a:r>
          <a:r>
            <a:rPr lang="ko-KR" altLang="en-US" dirty="0" smtClean="0"/>
            <a:t>영역</a:t>
          </a:r>
          <a:endParaRPr lang="en-US" altLang="ko-KR" dirty="0" smtClean="0"/>
        </a:p>
      </dgm:t>
    </dgm:pt>
    <dgm:pt modelId="{DBC6AFB0-160C-4D48-9C85-F421475CCE50}" type="parTrans" cxnId="{E37815AD-A5A8-4F13-888F-FDE457A4E18F}">
      <dgm:prSet/>
      <dgm:spPr/>
      <dgm:t>
        <a:bodyPr/>
        <a:lstStyle/>
        <a:p>
          <a:pPr latinLnBrk="1"/>
          <a:endParaRPr lang="ko-KR" altLang="en-US"/>
        </a:p>
      </dgm:t>
    </dgm:pt>
    <dgm:pt modelId="{DD9A5715-BE00-4E8A-9C52-DC35B01DF3AF}" type="sibTrans" cxnId="{E37815AD-A5A8-4F13-888F-FDE457A4E18F}">
      <dgm:prSet/>
      <dgm:spPr/>
      <dgm:t>
        <a:bodyPr/>
        <a:lstStyle/>
        <a:p>
          <a:pPr latinLnBrk="1"/>
          <a:endParaRPr lang="ko-KR" altLang="en-US"/>
        </a:p>
      </dgm:t>
    </dgm:pt>
    <dgm:pt modelId="{C02514D2-98A7-40C8-AC0F-9D4BE1D0D689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$</a:t>
          </a:r>
          <a:r>
            <a:rPr lang="en-US" altLang="ko-KR" sz="1000" dirty="0" err="1" smtClean="0"/>
            <a:t>Div</a:t>
          </a:r>
          <a:r>
            <a:rPr lang="en-US" altLang="ko-KR" sz="1000" dirty="0" smtClean="0"/>
            <a:t> </a:t>
          </a:r>
          <a:r>
            <a:rPr lang="ko-KR" altLang="en-US" sz="1000" dirty="0" smtClean="0"/>
            <a:t>팝업 </a:t>
          </a:r>
          <a:r>
            <a:rPr lang="ko-KR" altLang="en-US" sz="1000" dirty="0" err="1" smtClean="0"/>
            <a:t>선언부</a:t>
          </a:r>
          <a:endParaRPr lang="ko-KR" altLang="en-US" sz="1000" dirty="0"/>
        </a:p>
      </dgm:t>
    </dgm:pt>
    <dgm:pt modelId="{D6AB4A72-0CC0-4C38-8920-56F7F66ED2B1}" type="parTrans" cxnId="{7BCF0102-699B-4879-85EE-93044DEB07FB}">
      <dgm:prSet/>
      <dgm:spPr/>
      <dgm:t>
        <a:bodyPr/>
        <a:lstStyle/>
        <a:p>
          <a:pPr latinLnBrk="1"/>
          <a:endParaRPr lang="ko-KR" altLang="en-US"/>
        </a:p>
      </dgm:t>
    </dgm:pt>
    <dgm:pt modelId="{769A3B74-49DA-4084-A36F-1B112E225BF1}" type="sibTrans" cxnId="{7BCF0102-699B-4879-85EE-93044DEB07FB}">
      <dgm:prSet/>
      <dgm:spPr/>
      <dgm:t>
        <a:bodyPr/>
        <a:lstStyle/>
        <a:p>
          <a:pPr latinLnBrk="1"/>
          <a:endParaRPr lang="ko-KR" altLang="en-US"/>
        </a:p>
      </dgm:t>
    </dgm:pt>
    <dgm:pt modelId="{5D2E3156-DA19-47F0-8265-076D9F4B1BAF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$</a:t>
          </a:r>
          <a:r>
            <a:rPr lang="en-US" altLang="ko-KR" sz="1000" dirty="0" err="1" smtClean="0"/>
            <a:t>tiitle</a:t>
          </a:r>
          <a:endParaRPr lang="ko-KR" altLang="en-US" sz="1000" dirty="0"/>
        </a:p>
      </dgm:t>
    </dgm:pt>
    <dgm:pt modelId="{490A7CFA-3754-446C-81E5-1D374795BCA5}" type="parTrans" cxnId="{7C64114E-8550-4499-93D5-F7970A8E93E5}">
      <dgm:prSet/>
      <dgm:spPr/>
      <dgm:t>
        <a:bodyPr/>
        <a:lstStyle/>
        <a:p>
          <a:pPr latinLnBrk="1"/>
          <a:endParaRPr lang="ko-KR" altLang="en-US"/>
        </a:p>
      </dgm:t>
    </dgm:pt>
    <dgm:pt modelId="{5A68E6D8-5EFA-4477-B31C-FF329078F848}" type="sibTrans" cxnId="{7C64114E-8550-4499-93D5-F7970A8E93E5}">
      <dgm:prSet/>
      <dgm:spPr/>
      <dgm:t>
        <a:bodyPr/>
        <a:lstStyle/>
        <a:p>
          <a:pPr latinLnBrk="1"/>
          <a:endParaRPr lang="ko-KR" altLang="en-US"/>
        </a:p>
      </dgm:t>
    </dgm:pt>
    <dgm:pt modelId="{903AC9B6-D5A7-479C-A21A-31DC2FEA3036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$</a:t>
          </a:r>
          <a:r>
            <a:rPr lang="ko-KR" altLang="en-US" sz="1000" dirty="0" err="1" smtClean="0"/>
            <a:t>검색폼</a:t>
          </a:r>
          <a:endParaRPr lang="ko-KR" altLang="en-US" sz="1000" dirty="0"/>
        </a:p>
      </dgm:t>
    </dgm:pt>
    <dgm:pt modelId="{446336A1-5438-43E9-8253-FFCBF69FDD8B}" type="parTrans" cxnId="{D84ABF27-CAAD-4A74-8D3D-95F84B7FA18C}">
      <dgm:prSet/>
      <dgm:spPr/>
      <dgm:t>
        <a:bodyPr/>
        <a:lstStyle/>
        <a:p>
          <a:pPr latinLnBrk="1"/>
          <a:endParaRPr lang="ko-KR" altLang="en-US"/>
        </a:p>
      </dgm:t>
    </dgm:pt>
    <dgm:pt modelId="{D5B69754-331E-4006-B67D-49C2BD612A0F}" type="sibTrans" cxnId="{D84ABF27-CAAD-4A74-8D3D-95F84B7FA18C}">
      <dgm:prSet/>
      <dgm:spPr/>
      <dgm:t>
        <a:bodyPr/>
        <a:lstStyle/>
        <a:p>
          <a:pPr latinLnBrk="1"/>
          <a:endParaRPr lang="ko-KR" altLang="en-US"/>
        </a:p>
      </dgm:t>
    </dgm:pt>
    <dgm:pt modelId="{18A5BC36-148F-4E94-BE8A-43296114E2E2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$CRUD</a:t>
          </a:r>
          <a:r>
            <a:rPr lang="ko-KR" altLang="en-US" sz="1000" dirty="0" smtClean="0"/>
            <a:t>버튼</a:t>
          </a:r>
          <a:endParaRPr lang="ko-KR" altLang="en-US" sz="1000" dirty="0"/>
        </a:p>
      </dgm:t>
    </dgm:pt>
    <dgm:pt modelId="{050E31D8-24B5-48B5-A9BE-B2335443C564}" type="parTrans" cxnId="{85E0077D-F1FC-498C-9A74-99AC82500179}">
      <dgm:prSet/>
      <dgm:spPr/>
      <dgm:t>
        <a:bodyPr/>
        <a:lstStyle/>
        <a:p>
          <a:pPr latinLnBrk="1"/>
          <a:endParaRPr lang="ko-KR" altLang="en-US"/>
        </a:p>
      </dgm:t>
    </dgm:pt>
    <dgm:pt modelId="{8612F4EB-0EFA-4A88-88EE-F5BFC30CD104}" type="sibTrans" cxnId="{85E0077D-F1FC-498C-9A74-99AC82500179}">
      <dgm:prSet/>
      <dgm:spPr/>
      <dgm:t>
        <a:bodyPr/>
        <a:lstStyle/>
        <a:p>
          <a:pPr latinLnBrk="1"/>
          <a:endParaRPr lang="ko-KR" altLang="en-US"/>
        </a:p>
      </dgm:t>
    </dgm:pt>
    <dgm:pt modelId="{FE1C5732-5A7C-4EB2-85F6-6A890DDA7812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$</a:t>
          </a:r>
          <a:r>
            <a:rPr lang="en-US" altLang="ko-KR" sz="1000" dirty="0" err="1" smtClean="0"/>
            <a:t>cotnents</a:t>
          </a:r>
          <a:r>
            <a:rPr lang="en-US" altLang="ko-KR" sz="1000" dirty="0" smtClean="0"/>
            <a:t> Main</a:t>
          </a:r>
          <a:endParaRPr lang="ko-KR" altLang="en-US" sz="1000" dirty="0"/>
        </a:p>
      </dgm:t>
    </dgm:pt>
    <dgm:pt modelId="{9601CDD7-B88C-477C-8178-09B672F008B5}" type="parTrans" cxnId="{39764B15-F0D9-4879-AA5A-7FF0351198E5}">
      <dgm:prSet/>
      <dgm:spPr/>
      <dgm:t>
        <a:bodyPr/>
        <a:lstStyle/>
        <a:p>
          <a:pPr latinLnBrk="1"/>
          <a:endParaRPr lang="ko-KR" altLang="en-US"/>
        </a:p>
      </dgm:t>
    </dgm:pt>
    <dgm:pt modelId="{0B0A80EB-B2D9-44FC-AA4C-F1DA842C6541}" type="sibTrans" cxnId="{39764B15-F0D9-4879-AA5A-7FF0351198E5}">
      <dgm:prSet/>
      <dgm:spPr/>
      <dgm:t>
        <a:bodyPr/>
        <a:lstStyle/>
        <a:p>
          <a:pPr latinLnBrk="1"/>
          <a:endParaRPr lang="ko-KR" altLang="en-US"/>
        </a:p>
      </dgm:t>
    </dgm:pt>
    <dgm:pt modelId="{30E043F5-C3D6-42D5-A34F-872627C89DA3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$</a:t>
          </a:r>
          <a:r>
            <a:rPr lang="en-US" altLang="ko-KR" sz="1000" dirty="0" err="1" smtClean="0"/>
            <a:t>cotents</a:t>
          </a:r>
          <a:r>
            <a:rPr lang="en-US" altLang="ko-KR" sz="1000" dirty="0" smtClean="0"/>
            <a:t> Left</a:t>
          </a:r>
          <a:endParaRPr lang="ko-KR" altLang="en-US" sz="1000" dirty="0"/>
        </a:p>
      </dgm:t>
    </dgm:pt>
    <dgm:pt modelId="{523C636C-5E02-4E5B-BD6C-052646BDE127}" type="parTrans" cxnId="{02610F8C-F921-48C3-9C1C-84BDF4C58F31}">
      <dgm:prSet/>
      <dgm:spPr/>
      <dgm:t>
        <a:bodyPr/>
        <a:lstStyle/>
        <a:p>
          <a:pPr latinLnBrk="1"/>
          <a:endParaRPr lang="ko-KR" altLang="en-US"/>
        </a:p>
      </dgm:t>
    </dgm:pt>
    <dgm:pt modelId="{0B803A93-02BE-4228-91F3-DE6E61DE5650}" type="sibTrans" cxnId="{02610F8C-F921-48C3-9C1C-84BDF4C58F31}">
      <dgm:prSet/>
      <dgm:spPr/>
      <dgm:t>
        <a:bodyPr/>
        <a:lstStyle/>
        <a:p>
          <a:pPr latinLnBrk="1"/>
          <a:endParaRPr lang="ko-KR" altLang="en-US"/>
        </a:p>
      </dgm:t>
    </dgm:pt>
    <dgm:pt modelId="{F2F6A3E1-3738-45D0-BE7C-5C7A83462E73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$contents Right</a:t>
          </a:r>
          <a:endParaRPr lang="ko-KR" altLang="en-US" sz="1000" dirty="0"/>
        </a:p>
      </dgm:t>
    </dgm:pt>
    <dgm:pt modelId="{4EB86863-44B2-48D5-9789-5F1B2779A45A}" type="parTrans" cxnId="{DD95F06A-B970-45D7-9A54-7760B28CCF8C}">
      <dgm:prSet/>
      <dgm:spPr/>
      <dgm:t>
        <a:bodyPr/>
        <a:lstStyle/>
        <a:p>
          <a:pPr latinLnBrk="1"/>
          <a:endParaRPr lang="ko-KR" altLang="en-US"/>
        </a:p>
      </dgm:t>
    </dgm:pt>
    <dgm:pt modelId="{85F6F44F-FB3B-470C-BE3B-6FCFF26BD684}" type="sibTrans" cxnId="{DD95F06A-B970-45D7-9A54-7760B28CCF8C}">
      <dgm:prSet/>
      <dgm:spPr/>
      <dgm:t>
        <a:bodyPr/>
        <a:lstStyle/>
        <a:p>
          <a:pPr latinLnBrk="1"/>
          <a:endParaRPr lang="ko-KR" altLang="en-US"/>
        </a:p>
      </dgm:t>
    </dgm:pt>
    <dgm:pt modelId="{E446A4A6-4FFB-4DA5-B602-1DA6A600E592}">
      <dgm:prSet phldrT="[텍스트]"/>
      <dgm:spPr/>
      <dgm:t>
        <a:bodyPr/>
        <a:lstStyle/>
        <a:p>
          <a:pPr latinLnBrk="1"/>
          <a:r>
            <a:rPr lang="en-US" altLang="ko-KR" dirty="0" smtClean="0"/>
            <a:t>$contents Wrapper</a:t>
          </a:r>
        </a:p>
      </dgm:t>
    </dgm:pt>
    <dgm:pt modelId="{31DA9A36-208C-4790-A7F8-676C983B0A88}" type="parTrans" cxnId="{37C6EE01-CC29-440A-ACCA-626EB54DA0C6}">
      <dgm:prSet/>
      <dgm:spPr/>
      <dgm:t>
        <a:bodyPr/>
        <a:lstStyle/>
        <a:p>
          <a:pPr latinLnBrk="1"/>
          <a:endParaRPr lang="ko-KR" altLang="en-US"/>
        </a:p>
      </dgm:t>
    </dgm:pt>
    <dgm:pt modelId="{F9A949AD-7825-4E78-B98D-3FCA31B1ADBC}" type="sibTrans" cxnId="{37C6EE01-CC29-440A-ACCA-626EB54DA0C6}">
      <dgm:prSet/>
      <dgm:spPr/>
      <dgm:t>
        <a:bodyPr/>
        <a:lstStyle/>
        <a:p>
          <a:pPr latinLnBrk="1"/>
          <a:endParaRPr lang="ko-KR" altLang="en-US"/>
        </a:p>
      </dgm:t>
    </dgm:pt>
    <dgm:pt modelId="{749306CE-68B6-4B75-BA3C-3A6AA4F1E22F}" type="pres">
      <dgm:prSet presAssocID="{5DE6BC04-D731-4091-A82B-F3A286EE5D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FF4529-27A7-4F5B-BE1B-31E0E7B2CA0E}" type="pres">
      <dgm:prSet presAssocID="{F6473DD7-D664-43FD-A2BB-44D5E128F62C}" presName="hierRoot1" presStyleCnt="0">
        <dgm:presLayoutVars>
          <dgm:hierBranch val="init"/>
        </dgm:presLayoutVars>
      </dgm:prSet>
      <dgm:spPr/>
    </dgm:pt>
    <dgm:pt modelId="{B27D0CEA-7BE5-45E3-A6D0-90B360182534}" type="pres">
      <dgm:prSet presAssocID="{F6473DD7-D664-43FD-A2BB-44D5E128F62C}" presName="rootComposite1" presStyleCnt="0"/>
      <dgm:spPr/>
    </dgm:pt>
    <dgm:pt modelId="{A5B9D0D6-73EE-4485-8A1D-EDA2A86D5A2D}" type="pres">
      <dgm:prSet presAssocID="{F6473DD7-D664-43FD-A2BB-44D5E128F62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232861-EC4A-4E2C-81F5-F2C9C34468A5}" type="pres">
      <dgm:prSet presAssocID="{F6473DD7-D664-43FD-A2BB-44D5E128F62C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90EC7176-4724-4320-91F4-07CD9BBF9314}" type="pres">
      <dgm:prSet presAssocID="{F6473DD7-D664-43FD-A2BB-44D5E128F62C}" presName="hierChild2" presStyleCnt="0"/>
      <dgm:spPr/>
    </dgm:pt>
    <dgm:pt modelId="{7E98E7CA-2C80-41FC-A014-B8E1D21ACEDB}" type="pres">
      <dgm:prSet presAssocID="{47AAEFFC-7383-4937-AEDE-98FD54468E3B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5B534FF-2270-477C-9335-714B507B2F65}" type="pres">
      <dgm:prSet presAssocID="{935E6ABC-BB40-4E85-B895-05BE1CB336AF}" presName="hierRoot2" presStyleCnt="0">
        <dgm:presLayoutVars>
          <dgm:hierBranch val="init"/>
        </dgm:presLayoutVars>
      </dgm:prSet>
      <dgm:spPr/>
    </dgm:pt>
    <dgm:pt modelId="{03B90AA0-C0C0-48CC-956D-896B255B012B}" type="pres">
      <dgm:prSet presAssocID="{935E6ABC-BB40-4E85-B895-05BE1CB336AF}" presName="rootComposite" presStyleCnt="0"/>
      <dgm:spPr/>
    </dgm:pt>
    <dgm:pt modelId="{90EBBBDA-537A-4A2F-B62C-E36639845405}" type="pres">
      <dgm:prSet presAssocID="{935E6ABC-BB40-4E85-B895-05BE1CB336AF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446EFF-9D39-42F9-9707-5FEC73BE70C3}" type="pres">
      <dgm:prSet presAssocID="{935E6ABC-BB40-4E85-B895-05BE1CB336AF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FB2C230-145F-4D90-B252-25A0AF0A6F5E}" type="pres">
      <dgm:prSet presAssocID="{935E6ABC-BB40-4E85-B895-05BE1CB336AF}" presName="hierChild4" presStyleCnt="0"/>
      <dgm:spPr/>
    </dgm:pt>
    <dgm:pt modelId="{5E790544-E76E-43B9-8A58-B571D0F741E0}" type="pres">
      <dgm:prSet presAssocID="{3EAEA433-3719-47FC-9789-3F980727F21C}" presName="Name37" presStyleLbl="parChTrans1D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BF3DDBBB-3E4A-44D5-81D6-F6E168F6ED61}" type="pres">
      <dgm:prSet presAssocID="{3E849670-8815-4053-9A34-CCC94F524925}" presName="hierRoot2" presStyleCnt="0">
        <dgm:presLayoutVars>
          <dgm:hierBranch val="init"/>
        </dgm:presLayoutVars>
      </dgm:prSet>
      <dgm:spPr/>
    </dgm:pt>
    <dgm:pt modelId="{A7AA6CCA-EFF0-4552-BFD8-B596C4AD8B4A}" type="pres">
      <dgm:prSet presAssocID="{3E849670-8815-4053-9A34-CCC94F524925}" presName="rootComposite" presStyleCnt="0"/>
      <dgm:spPr/>
    </dgm:pt>
    <dgm:pt modelId="{1B7FF2B5-31FB-4D7B-83C6-2EB7F19F7567}" type="pres">
      <dgm:prSet presAssocID="{3E849670-8815-4053-9A34-CCC94F524925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D02335-20DA-45F6-B947-8E23BBC2D711}" type="pres">
      <dgm:prSet presAssocID="{3E849670-8815-4053-9A34-CCC94F524925}" presName="rootConnector" presStyleLbl="node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936B33BA-1FDC-4E51-91F8-7C6257B39BC5}" type="pres">
      <dgm:prSet presAssocID="{3E849670-8815-4053-9A34-CCC94F524925}" presName="hierChild4" presStyleCnt="0"/>
      <dgm:spPr/>
    </dgm:pt>
    <dgm:pt modelId="{AA51B93B-36FC-4330-A2FD-FF10E4005144}" type="pres">
      <dgm:prSet presAssocID="{3E849670-8815-4053-9A34-CCC94F524925}" presName="hierChild5" presStyleCnt="0"/>
      <dgm:spPr/>
    </dgm:pt>
    <dgm:pt modelId="{49023521-88D7-4176-95A4-9A7B31C03ABD}" type="pres">
      <dgm:prSet presAssocID="{935E6ABC-BB40-4E85-B895-05BE1CB336AF}" presName="hierChild5" presStyleCnt="0"/>
      <dgm:spPr/>
    </dgm:pt>
    <dgm:pt modelId="{8A3465FC-3F4A-4A01-96F0-EF0AF30261BB}" type="pres">
      <dgm:prSet presAssocID="{3F569D38-F050-4CAF-AFCD-8F1BDFC0A5CD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01CC829-7EF5-4A89-AC35-3E845C0F5B69}" type="pres">
      <dgm:prSet presAssocID="{7CF7A8B6-7D06-4062-9AD4-494AF982BF36}" presName="hierRoot2" presStyleCnt="0">
        <dgm:presLayoutVars>
          <dgm:hierBranch val="init"/>
        </dgm:presLayoutVars>
      </dgm:prSet>
      <dgm:spPr/>
    </dgm:pt>
    <dgm:pt modelId="{8A0F5E69-0BDA-44AF-9C96-38049A42E50A}" type="pres">
      <dgm:prSet presAssocID="{7CF7A8B6-7D06-4062-9AD4-494AF982BF36}" presName="rootComposite" presStyleCnt="0"/>
      <dgm:spPr/>
    </dgm:pt>
    <dgm:pt modelId="{4C4567D5-D652-4181-B3C8-AC3F92C1AFE3}" type="pres">
      <dgm:prSet presAssocID="{7CF7A8B6-7D06-4062-9AD4-494AF982BF36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0BD330-01D7-44C2-89FB-FEB7652C3192}" type="pres">
      <dgm:prSet presAssocID="{7CF7A8B6-7D06-4062-9AD4-494AF982BF36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54554269-AB32-4EAA-B91C-5B87BD00C142}" type="pres">
      <dgm:prSet presAssocID="{7CF7A8B6-7D06-4062-9AD4-494AF982BF36}" presName="hierChild4" presStyleCnt="0"/>
      <dgm:spPr/>
    </dgm:pt>
    <dgm:pt modelId="{5708D54F-B86E-4B33-BBE1-800E95D4BBD8}" type="pres">
      <dgm:prSet presAssocID="{D1EC3866-40FF-4D92-9A3F-5ABAB187F217}" presName="Name37" presStyleLbl="parChTrans1D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B3BAF5BF-2B7E-46BF-8743-8CB8B24FE929}" type="pres">
      <dgm:prSet presAssocID="{CB31FB88-72D7-4D06-9518-416D93BFFB06}" presName="hierRoot2" presStyleCnt="0">
        <dgm:presLayoutVars>
          <dgm:hierBranch val="init"/>
        </dgm:presLayoutVars>
      </dgm:prSet>
      <dgm:spPr/>
    </dgm:pt>
    <dgm:pt modelId="{A17380DF-8BF4-411A-B1BD-DA131D96BD0D}" type="pres">
      <dgm:prSet presAssocID="{CB31FB88-72D7-4D06-9518-416D93BFFB06}" presName="rootComposite" presStyleCnt="0"/>
      <dgm:spPr/>
    </dgm:pt>
    <dgm:pt modelId="{B8428397-5B85-44D8-84B5-2D088CEC5BF0}" type="pres">
      <dgm:prSet presAssocID="{CB31FB88-72D7-4D06-9518-416D93BFFB06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14502D-121C-487A-9100-515A8D2C7543}" type="pres">
      <dgm:prSet presAssocID="{CB31FB88-72D7-4D06-9518-416D93BFFB06}" presName="rootConnector" presStyleLbl="node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F42EAE4C-F636-4DA2-AD90-799BA9BA100B}" type="pres">
      <dgm:prSet presAssocID="{CB31FB88-72D7-4D06-9518-416D93BFFB06}" presName="hierChild4" presStyleCnt="0"/>
      <dgm:spPr/>
    </dgm:pt>
    <dgm:pt modelId="{422E1E39-E238-40EF-8F67-89BB3482C114}" type="pres">
      <dgm:prSet presAssocID="{CB31FB88-72D7-4D06-9518-416D93BFFB06}" presName="hierChild5" presStyleCnt="0"/>
      <dgm:spPr/>
    </dgm:pt>
    <dgm:pt modelId="{218002BA-E365-4B7D-9ABA-DC7B00F90D48}" type="pres">
      <dgm:prSet presAssocID="{7CF7A8B6-7D06-4062-9AD4-494AF982BF36}" presName="hierChild5" presStyleCnt="0"/>
      <dgm:spPr/>
    </dgm:pt>
    <dgm:pt modelId="{26AFAF31-0DF7-44AA-AA81-F61A7494DCE2}" type="pres">
      <dgm:prSet presAssocID="{4E9B1F72-6AEA-4B1D-B3D8-FF9080901C92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41E8DB8-8331-470C-8F53-E85D712716C9}" type="pres">
      <dgm:prSet presAssocID="{59FA7587-579D-44D3-B61D-7407BBD1E785}" presName="hierRoot2" presStyleCnt="0">
        <dgm:presLayoutVars>
          <dgm:hierBranch val="init"/>
        </dgm:presLayoutVars>
      </dgm:prSet>
      <dgm:spPr/>
    </dgm:pt>
    <dgm:pt modelId="{994B1BF5-28DD-4B12-932F-AB5E766F30E0}" type="pres">
      <dgm:prSet presAssocID="{59FA7587-579D-44D3-B61D-7407BBD1E785}" presName="rootComposite" presStyleCnt="0"/>
      <dgm:spPr/>
    </dgm:pt>
    <dgm:pt modelId="{C54ED8FC-0C14-4D57-85E6-5B083BDFE540}" type="pres">
      <dgm:prSet presAssocID="{59FA7587-579D-44D3-B61D-7407BBD1E785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319E29-1B3C-4301-B1E4-61B65587759F}" type="pres">
      <dgm:prSet presAssocID="{59FA7587-579D-44D3-B61D-7407BBD1E785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49F63DA-39F7-4AEF-A951-6A62734178D8}" type="pres">
      <dgm:prSet presAssocID="{59FA7587-579D-44D3-B61D-7407BBD1E785}" presName="hierChild4" presStyleCnt="0"/>
      <dgm:spPr/>
    </dgm:pt>
    <dgm:pt modelId="{02DDF3CE-9631-4770-BDE3-C43F434CE3DE}" type="pres">
      <dgm:prSet presAssocID="{9735DFFE-48E1-4611-9830-A860AC031D43}" presName="Name37" presStyleLbl="parChTrans1D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74D60925-B7FF-409C-9542-A0B1D658919D}" type="pres">
      <dgm:prSet presAssocID="{3A440447-1D29-443B-AA7A-D468BC6CC7AA}" presName="hierRoot2" presStyleCnt="0">
        <dgm:presLayoutVars>
          <dgm:hierBranch val="init"/>
        </dgm:presLayoutVars>
      </dgm:prSet>
      <dgm:spPr/>
    </dgm:pt>
    <dgm:pt modelId="{4A4237B1-96A9-44C4-80B8-DE2008B2F836}" type="pres">
      <dgm:prSet presAssocID="{3A440447-1D29-443B-AA7A-D468BC6CC7AA}" presName="rootComposite" presStyleCnt="0"/>
      <dgm:spPr/>
    </dgm:pt>
    <dgm:pt modelId="{C61FE727-130E-47F5-B929-353BBC18D801}" type="pres">
      <dgm:prSet presAssocID="{3A440447-1D29-443B-AA7A-D468BC6CC7AA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A057A8-9D59-4489-B890-0E268B247494}" type="pres">
      <dgm:prSet presAssocID="{3A440447-1D29-443B-AA7A-D468BC6CC7AA}" presName="rootConnector" presStyleLbl="node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B70B09CE-6BF6-40E6-B485-E35FC72B9592}" type="pres">
      <dgm:prSet presAssocID="{3A440447-1D29-443B-AA7A-D468BC6CC7AA}" presName="hierChild4" presStyleCnt="0"/>
      <dgm:spPr/>
    </dgm:pt>
    <dgm:pt modelId="{D1A1584B-F5A3-469C-B8F2-CAA8AFA74C26}" type="pres">
      <dgm:prSet presAssocID="{3A440447-1D29-443B-AA7A-D468BC6CC7AA}" presName="hierChild5" presStyleCnt="0"/>
      <dgm:spPr/>
    </dgm:pt>
    <dgm:pt modelId="{E9570896-6957-4799-BA8B-61D9D60E1377}" type="pres">
      <dgm:prSet presAssocID="{9D1A4C16-0374-4E67-8E59-E163671BA46F}" presName="Name37" presStyleLbl="parChTrans1D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607DED90-B659-4EBE-84D0-8567DDB46F26}" type="pres">
      <dgm:prSet presAssocID="{0DA20FE5-ECFA-4426-9D30-0D41E440D69A}" presName="hierRoot2" presStyleCnt="0">
        <dgm:presLayoutVars>
          <dgm:hierBranch val="init"/>
        </dgm:presLayoutVars>
      </dgm:prSet>
      <dgm:spPr/>
    </dgm:pt>
    <dgm:pt modelId="{9CD7B497-B91E-4143-B370-FE1AFBF6F44C}" type="pres">
      <dgm:prSet presAssocID="{0DA20FE5-ECFA-4426-9D30-0D41E440D69A}" presName="rootComposite" presStyleCnt="0"/>
      <dgm:spPr/>
    </dgm:pt>
    <dgm:pt modelId="{17F96918-95E8-4781-ADFA-3CC6784D6773}" type="pres">
      <dgm:prSet presAssocID="{0DA20FE5-ECFA-4426-9D30-0D41E440D69A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EE07DB-94F1-4AFC-8B45-997D99DA01C4}" type="pres">
      <dgm:prSet presAssocID="{0DA20FE5-ECFA-4426-9D30-0D41E440D69A}" presName="rootConnector" presStyleLbl="node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D2976C19-2B13-4618-BF91-D62ED556134D}" type="pres">
      <dgm:prSet presAssocID="{0DA20FE5-ECFA-4426-9D30-0D41E440D69A}" presName="hierChild4" presStyleCnt="0"/>
      <dgm:spPr/>
    </dgm:pt>
    <dgm:pt modelId="{8DBF199C-76F2-4602-9861-0E4722352BCF}" type="pres">
      <dgm:prSet presAssocID="{0DA20FE5-ECFA-4426-9D30-0D41E440D69A}" presName="hierChild5" presStyleCnt="0"/>
      <dgm:spPr/>
    </dgm:pt>
    <dgm:pt modelId="{50A67F18-DC1E-460F-B566-30681CE4DFDC}" type="pres">
      <dgm:prSet presAssocID="{13A0611A-ACB6-43F5-B4E3-6345B017C383}" presName="Name37" presStyleLbl="parChTrans1D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4240AD0D-919D-481C-A0FC-E77BCB5D19AC}" type="pres">
      <dgm:prSet presAssocID="{D0B9150E-65EE-4546-B69F-3C00DC84D111}" presName="hierRoot2" presStyleCnt="0">
        <dgm:presLayoutVars>
          <dgm:hierBranch val="init"/>
        </dgm:presLayoutVars>
      </dgm:prSet>
      <dgm:spPr/>
    </dgm:pt>
    <dgm:pt modelId="{555E1782-5352-4A9B-BFB5-127ABF059267}" type="pres">
      <dgm:prSet presAssocID="{D0B9150E-65EE-4546-B69F-3C00DC84D111}" presName="rootComposite" presStyleCnt="0"/>
      <dgm:spPr/>
    </dgm:pt>
    <dgm:pt modelId="{292163A6-832A-4D7D-8383-01E83A59A0F0}" type="pres">
      <dgm:prSet presAssocID="{D0B9150E-65EE-4546-B69F-3C00DC84D111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9CBCB7-905C-4F5B-9C5F-1F58D65F546C}" type="pres">
      <dgm:prSet presAssocID="{D0B9150E-65EE-4546-B69F-3C00DC84D111}" presName="rootConnector" presStyleLbl="node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88FBD5DE-529F-470F-9E26-2AA8839CC007}" type="pres">
      <dgm:prSet presAssocID="{D0B9150E-65EE-4546-B69F-3C00DC84D111}" presName="hierChild4" presStyleCnt="0"/>
      <dgm:spPr/>
    </dgm:pt>
    <dgm:pt modelId="{7C84E4DC-7086-4FBF-BDCD-A577B9BDC2D0}" type="pres">
      <dgm:prSet presAssocID="{D0B9150E-65EE-4546-B69F-3C00DC84D111}" presName="hierChild5" presStyleCnt="0"/>
      <dgm:spPr/>
    </dgm:pt>
    <dgm:pt modelId="{09EA3978-1715-44D2-B873-12C6C16F5560}" type="pres">
      <dgm:prSet presAssocID="{FEDDA18D-B096-4E57-8D61-515723CB4049}" presName="Name37" presStyleLbl="parChTrans1D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E0C579B2-61EB-45CB-AB99-FEFEF4E187E0}" type="pres">
      <dgm:prSet presAssocID="{0BDB4A0A-2A37-4EC8-9E0A-03786AA4397A}" presName="hierRoot2" presStyleCnt="0">
        <dgm:presLayoutVars>
          <dgm:hierBranch val="init"/>
        </dgm:presLayoutVars>
      </dgm:prSet>
      <dgm:spPr/>
    </dgm:pt>
    <dgm:pt modelId="{9431555A-77CF-4FDD-B493-1F2104AEB60A}" type="pres">
      <dgm:prSet presAssocID="{0BDB4A0A-2A37-4EC8-9E0A-03786AA4397A}" presName="rootComposite" presStyleCnt="0"/>
      <dgm:spPr/>
    </dgm:pt>
    <dgm:pt modelId="{7BA98F3B-73E0-457C-A180-DB4EEC37156C}" type="pres">
      <dgm:prSet presAssocID="{0BDB4A0A-2A37-4EC8-9E0A-03786AA4397A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B257DB-8D74-41BE-818C-1EF208779D88}" type="pres">
      <dgm:prSet presAssocID="{0BDB4A0A-2A37-4EC8-9E0A-03786AA4397A}" presName="rootConnector" presStyleLbl="node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237924FF-A2BD-4F9B-8299-87269D82E4BA}" type="pres">
      <dgm:prSet presAssocID="{0BDB4A0A-2A37-4EC8-9E0A-03786AA4397A}" presName="hierChild4" presStyleCnt="0"/>
      <dgm:spPr/>
    </dgm:pt>
    <dgm:pt modelId="{A212F6D3-43DB-4EBF-B8D4-A78F9F773805}" type="pres">
      <dgm:prSet presAssocID="{0BDB4A0A-2A37-4EC8-9E0A-03786AA4397A}" presName="hierChild5" presStyleCnt="0"/>
      <dgm:spPr/>
    </dgm:pt>
    <dgm:pt modelId="{4C2C78E7-38FA-4B0B-B7F3-991E17E51428}" type="pres">
      <dgm:prSet presAssocID="{B1ACFABB-B426-440B-B970-CF9FB1729548}" presName="Name37" presStyleLbl="parChTrans1D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79D9A128-6C16-41F5-AB21-17F43DAFF8AF}" type="pres">
      <dgm:prSet presAssocID="{455F1BA1-EF6D-4898-A5F5-4A9E0648E842}" presName="hierRoot2" presStyleCnt="0">
        <dgm:presLayoutVars>
          <dgm:hierBranch val="init"/>
        </dgm:presLayoutVars>
      </dgm:prSet>
      <dgm:spPr/>
    </dgm:pt>
    <dgm:pt modelId="{CB90ED7F-6347-4A42-AEF4-05F206DAA77B}" type="pres">
      <dgm:prSet presAssocID="{455F1BA1-EF6D-4898-A5F5-4A9E0648E842}" presName="rootComposite" presStyleCnt="0"/>
      <dgm:spPr/>
    </dgm:pt>
    <dgm:pt modelId="{46325E60-9FAA-4D9A-8798-E658CA23EA7A}" type="pres">
      <dgm:prSet presAssocID="{455F1BA1-EF6D-4898-A5F5-4A9E0648E842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71DEAE-8745-4545-B4C2-43AEEAE88289}" type="pres">
      <dgm:prSet presAssocID="{455F1BA1-EF6D-4898-A5F5-4A9E0648E842}" presName="rootConnector" presStyleLbl="node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01032F67-204F-488A-AE21-FF86D03C228E}" type="pres">
      <dgm:prSet presAssocID="{455F1BA1-EF6D-4898-A5F5-4A9E0648E842}" presName="hierChild4" presStyleCnt="0"/>
      <dgm:spPr/>
    </dgm:pt>
    <dgm:pt modelId="{C80DE98F-0127-49F9-A111-DB5BD434877D}" type="pres">
      <dgm:prSet presAssocID="{455F1BA1-EF6D-4898-A5F5-4A9E0648E842}" presName="hierChild5" presStyleCnt="0"/>
      <dgm:spPr/>
    </dgm:pt>
    <dgm:pt modelId="{5C1BFE73-F653-494D-9163-D6267E30A79C}" type="pres">
      <dgm:prSet presAssocID="{E3A2A080-0CC0-47CF-BC9D-CE70FE49CA5F}" presName="Name37" presStyleLbl="parChTrans1D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2148E16C-68AC-4F87-AD1E-E2D4AD6BD28A}" type="pres">
      <dgm:prSet presAssocID="{75F275E8-EE8F-4703-96C3-C34EC3B04882}" presName="hierRoot2" presStyleCnt="0">
        <dgm:presLayoutVars>
          <dgm:hierBranch val="init"/>
        </dgm:presLayoutVars>
      </dgm:prSet>
      <dgm:spPr/>
    </dgm:pt>
    <dgm:pt modelId="{09EB83EC-5E3C-48A9-AE96-2E3F21B69F64}" type="pres">
      <dgm:prSet presAssocID="{75F275E8-EE8F-4703-96C3-C34EC3B04882}" presName="rootComposite" presStyleCnt="0"/>
      <dgm:spPr/>
    </dgm:pt>
    <dgm:pt modelId="{B00F69D9-1216-4DC7-9354-988B0C9EE244}" type="pres">
      <dgm:prSet presAssocID="{75F275E8-EE8F-4703-96C3-C34EC3B04882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05E403-DC07-4E03-A609-618CA0FE596A}" type="pres">
      <dgm:prSet presAssocID="{75F275E8-EE8F-4703-96C3-C34EC3B04882}" presName="rootConnector" presStyleLbl="node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6EBE4013-013A-4622-BD06-10D255F85ECC}" type="pres">
      <dgm:prSet presAssocID="{75F275E8-EE8F-4703-96C3-C34EC3B04882}" presName="hierChild4" presStyleCnt="0"/>
      <dgm:spPr/>
    </dgm:pt>
    <dgm:pt modelId="{3852C4CF-BF3F-4E7B-9B36-6183715A9A6B}" type="pres">
      <dgm:prSet presAssocID="{75F275E8-EE8F-4703-96C3-C34EC3B04882}" presName="hierChild5" presStyleCnt="0"/>
      <dgm:spPr/>
    </dgm:pt>
    <dgm:pt modelId="{462E6DF4-735F-47CB-A7CF-35D0406CBBDD}" type="pres">
      <dgm:prSet presAssocID="{59FA7587-579D-44D3-B61D-7407BBD1E785}" presName="hierChild5" presStyleCnt="0"/>
      <dgm:spPr/>
    </dgm:pt>
    <dgm:pt modelId="{76B947ED-17B6-4229-A7EC-6B86661F45E0}" type="pres">
      <dgm:prSet presAssocID="{DBC6AFB0-160C-4D48-9C85-F421475CCE50}" presName="Name37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B445505-F3D5-4241-AB27-D0116E05B4A8}" type="pres">
      <dgm:prSet presAssocID="{3A7C9AE2-F926-4807-A7FA-511ECAAC3655}" presName="hierRoot2" presStyleCnt="0">
        <dgm:presLayoutVars>
          <dgm:hierBranch val="init"/>
        </dgm:presLayoutVars>
      </dgm:prSet>
      <dgm:spPr/>
    </dgm:pt>
    <dgm:pt modelId="{ACC7B805-5FF4-4F1C-85DC-0B791378C217}" type="pres">
      <dgm:prSet presAssocID="{3A7C9AE2-F926-4807-A7FA-511ECAAC3655}" presName="rootComposite" presStyleCnt="0"/>
      <dgm:spPr/>
    </dgm:pt>
    <dgm:pt modelId="{9272BF86-C06D-4191-A709-8EA4BD95825E}" type="pres">
      <dgm:prSet presAssocID="{3A7C9AE2-F926-4807-A7FA-511ECAAC365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CAD578-5547-409A-AA03-55D0E383002D}" type="pres">
      <dgm:prSet presAssocID="{3A7C9AE2-F926-4807-A7FA-511ECAAC3655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1E310D2-93A5-4463-84D9-53A44ED47882}" type="pres">
      <dgm:prSet presAssocID="{3A7C9AE2-F926-4807-A7FA-511ECAAC3655}" presName="hierChild4" presStyleCnt="0"/>
      <dgm:spPr/>
    </dgm:pt>
    <dgm:pt modelId="{8703250E-D80F-43BD-B8B6-F07BE968FE33}" type="pres">
      <dgm:prSet presAssocID="{31DA9A36-208C-4790-A7F8-676C983B0A88}" presName="Name37" presStyleLbl="parChTrans1D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06E1D55E-1A2B-4DB5-93F5-C9C51EBD0C83}" type="pres">
      <dgm:prSet presAssocID="{E446A4A6-4FFB-4DA5-B602-1DA6A600E592}" presName="hierRoot2" presStyleCnt="0">
        <dgm:presLayoutVars>
          <dgm:hierBranch val="init"/>
        </dgm:presLayoutVars>
      </dgm:prSet>
      <dgm:spPr/>
    </dgm:pt>
    <dgm:pt modelId="{C65D73E4-A305-478E-93F8-C98A86FA3CFF}" type="pres">
      <dgm:prSet presAssocID="{E446A4A6-4FFB-4DA5-B602-1DA6A600E592}" presName="rootComposite" presStyleCnt="0"/>
      <dgm:spPr/>
    </dgm:pt>
    <dgm:pt modelId="{4123EA11-EA39-4408-BB8C-9321631B29F3}" type="pres">
      <dgm:prSet presAssocID="{E446A4A6-4FFB-4DA5-B602-1DA6A600E592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2178D3-1324-41D2-AF77-32559317949F}" type="pres">
      <dgm:prSet presAssocID="{E446A4A6-4FFB-4DA5-B602-1DA6A600E592}" presName="rootConnector" presStyleLbl="node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9BF87B11-C0A4-47D4-ABC5-68D6566E15A7}" type="pres">
      <dgm:prSet presAssocID="{E446A4A6-4FFB-4DA5-B602-1DA6A600E592}" presName="hierChild4" presStyleCnt="0"/>
      <dgm:spPr/>
    </dgm:pt>
    <dgm:pt modelId="{43315DA5-69F8-462E-BDA5-522F41A11410}" type="pres">
      <dgm:prSet presAssocID="{D6AB4A72-0CC0-4C38-8920-56F7F66ED2B1}" presName="Name37" presStyleLbl="parChTrans1D4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DE51F84C-5BF5-4C01-B22E-F5919949CF70}" type="pres">
      <dgm:prSet presAssocID="{C02514D2-98A7-40C8-AC0F-9D4BE1D0D689}" presName="hierRoot2" presStyleCnt="0">
        <dgm:presLayoutVars>
          <dgm:hierBranch val="init"/>
        </dgm:presLayoutVars>
      </dgm:prSet>
      <dgm:spPr/>
    </dgm:pt>
    <dgm:pt modelId="{A2CFA0C0-D3C8-492C-A9A0-9977B8B57298}" type="pres">
      <dgm:prSet presAssocID="{C02514D2-98A7-40C8-AC0F-9D4BE1D0D689}" presName="rootComposite" presStyleCnt="0"/>
      <dgm:spPr/>
    </dgm:pt>
    <dgm:pt modelId="{8D46E2D7-B2DC-4F82-A830-F29E3B947F6A}" type="pres">
      <dgm:prSet presAssocID="{C02514D2-98A7-40C8-AC0F-9D4BE1D0D689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5E5A28-AB91-45DA-AC47-B61B9AB8A3AA}" type="pres">
      <dgm:prSet presAssocID="{C02514D2-98A7-40C8-AC0F-9D4BE1D0D689}" presName="rootConnector" presStyleLbl="node4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FF3436A1-98D5-42C5-BC20-ACD0CC3618B4}" type="pres">
      <dgm:prSet presAssocID="{C02514D2-98A7-40C8-AC0F-9D4BE1D0D689}" presName="hierChild4" presStyleCnt="0"/>
      <dgm:spPr/>
    </dgm:pt>
    <dgm:pt modelId="{B595AA6D-6959-4EC7-9944-4BF9988D922E}" type="pres">
      <dgm:prSet presAssocID="{C02514D2-98A7-40C8-AC0F-9D4BE1D0D689}" presName="hierChild5" presStyleCnt="0"/>
      <dgm:spPr/>
    </dgm:pt>
    <dgm:pt modelId="{8AF11E99-97C3-4CF1-B0E6-E0426190EF8F}" type="pres">
      <dgm:prSet presAssocID="{490A7CFA-3754-446C-81E5-1D374795BCA5}" presName="Name37" presStyleLbl="parChTrans1D4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B211BDB-3250-485E-9340-4FE98E072851}" type="pres">
      <dgm:prSet presAssocID="{5D2E3156-DA19-47F0-8265-076D9F4B1BAF}" presName="hierRoot2" presStyleCnt="0">
        <dgm:presLayoutVars>
          <dgm:hierBranch val="init"/>
        </dgm:presLayoutVars>
      </dgm:prSet>
      <dgm:spPr/>
    </dgm:pt>
    <dgm:pt modelId="{B23E7F8C-6626-42F5-A767-FCFC1E0CB112}" type="pres">
      <dgm:prSet presAssocID="{5D2E3156-DA19-47F0-8265-076D9F4B1BAF}" presName="rootComposite" presStyleCnt="0"/>
      <dgm:spPr/>
    </dgm:pt>
    <dgm:pt modelId="{892BB205-03A3-468B-8ADB-AC707C66F683}" type="pres">
      <dgm:prSet presAssocID="{5D2E3156-DA19-47F0-8265-076D9F4B1BAF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B4D9B5-1B03-4EA6-96C4-629D5A64F0CE}" type="pres">
      <dgm:prSet presAssocID="{5D2E3156-DA19-47F0-8265-076D9F4B1BAF}" presName="rootConnector" presStyleLbl="node4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614E54F1-378D-4FC9-94A6-52328F6DFE5B}" type="pres">
      <dgm:prSet presAssocID="{5D2E3156-DA19-47F0-8265-076D9F4B1BAF}" presName="hierChild4" presStyleCnt="0"/>
      <dgm:spPr/>
    </dgm:pt>
    <dgm:pt modelId="{3EBDDD62-8FE1-4A79-90DD-6C57BA8329AA}" type="pres">
      <dgm:prSet presAssocID="{5D2E3156-DA19-47F0-8265-076D9F4B1BAF}" presName="hierChild5" presStyleCnt="0"/>
      <dgm:spPr/>
    </dgm:pt>
    <dgm:pt modelId="{2542821A-C8B2-4F54-B20C-926FCF448281}" type="pres">
      <dgm:prSet presAssocID="{446336A1-5438-43E9-8253-FFCBF69FDD8B}" presName="Name37" presStyleLbl="parChTrans1D4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17E25F6D-6FE9-4EEA-B5AD-A31ED2ADD848}" type="pres">
      <dgm:prSet presAssocID="{903AC9B6-D5A7-479C-A21A-31DC2FEA3036}" presName="hierRoot2" presStyleCnt="0">
        <dgm:presLayoutVars>
          <dgm:hierBranch val="init"/>
        </dgm:presLayoutVars>
      </dgm:prSet>
      <dgm:spPr/>
    </dgm:pt>
    <dgm:pt modelId="{62D1FF5F-6FB3-4EF1-BACD-F345FEC92451}" type="pres">
      <dgm:prSet presAssocID="{903AC9B6-D5A7-479C-A21A-31DC2FEA3036}" presName="rootComposite" presStyleCnt="0"/>
      <dgm:spPr/>
    </dgm:pt>
    <dgm:pt modelId="{0E2563CB-767E-4F2B-9BC0-D96E45D24825}" type="pres">
      <dgm:prSet presAssocID="{903AC9B6-D5A7-479C-A21A-31DC2FEA3036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696172-5973-42EA-8B64-3ED8C96BD518}" type="pres">
      <dgm:prSet presAssocID="{903AC9B6-D5A7-479C-A21A-31DC2FEA3036}" presName="rootConnector" presStyleLbl="node4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2D333326-A22F-4025-A354-BCC70C7C6644}" type="pres">
      <dgm:prSet presAssocID="{903AC9B6-D5A7-479C-A21A-31DC2FEA3036}" presName="hierChild4" presStyleCnt="0"/>
      <dgm:spPr/>
    </dgm:pt>
    <dgm:pt modelId="{EF025286-358D-4827-A48C-371FB43066B9}" type="pres">
      <dgm:prSet presAssocID="{903AC9B6-D5A7-479C-A21A-31DC2FEA3036}" presName="hierChild5" presStyleCnt="0"/>
      <dgm:spPr/>
    </dgm:pt>
    <dgm:pt modelId="{E6CA82A5-9963-412E-B6C8-ED769FCAB2C3}" type="pres">
      <dgm:prSet presAssocID="{050E31D8-24B5-48B5-A9BE-B2335443C564}" presName="Name37" presStyleLbl="parChTrans1D4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60FEC596-EE62-4268-ACEF-A9410628098F}" type="pres">
      <dgm:prSet presAssocID="{18A5BC36-148F-4E94-BE8A-43296114E2E2}" presName="hierRoot2" presStyleCnt="0">
        <dgm:presLayoutVars>
          <dgm:hierBranch val="init"/>
        </dgm:presLayoutVars>
      </dgm:prSet>
      <dgm:spPr/>
    </dgm:pt>
    <dgm:pt modelId="{E62807F1-DE80-4FC4-8BDC-F40CA72C91EF}" type="pres">
      <dgm:prSet presAssocID="{18A5BC36-148F-4E94-BE8A-43296114E2E2}" presName="rootComposite" presStyleCnt="0"/>
      <dgm:spPr/>
    </dgm:pt>
    <dgm:pt modelId="{45F7152E-36E1-4E04-A024-ACD7A2DAF980}" type="pres">
      <dgm:prSet presAssocID="{18A5BC36-148F-4E94-BE8A-43296114E2E2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C4869C-E023-4DE5-8A78-E513D0E3BB47}" type="pres">
      <dgm:prSet presAssocID="{18A5BC36-148F-4E94-BE8A-43296114E2E2}" presName="rootConnector" presStyleLbl="node4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817FE12A-269C-47F9-88EB-4ADBCBF4E007}" type="pres">
      <dgm:prSet presAssocID="{18A5BC36-148F-4E94-BE8A-43296114E2E2}" presName="hierChild4" presStyleCnt="0"/>
      <dgm:spPr/>
    </dgm:pt>
    <dgm:pt modelId="{290913BE-9D36-4B0B-A06C-CE6B45365A4B}" type="pres">
      <dgm:prSet presAssocID="{18A5BC36-148F-4E94-BE8A-43296114E2E2}" presName="hierChild5" presStyleCnt="0"/>
      <dgm:spPr/>
    </dgm:pt>
    <dgm:pt modelId="{F7F31BED-F23B-4589-AF0F-D51B76619691}" type="pres">
      <dgm:prSet presAssocID="{9601CDD7-B88C-477C-8178-09B672F008B5}" presName="Name37" presStyleLbl="parChTrans1D4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6C351F36-7F1A-4E4A-AD63-ABBBA82BCB26}" type="pres">
      <dgm:prSet presAssocID="{FE1C5732-5A7C-4EB2-85F6-6A890DDA7812}" presName="hierRoot2" presStyleCnt="0">
        <dgm:presLayoutVars>
          <dgm:hierBranch val="init"/>
        </dgm:presLayoutVars>
      </dgm:prSet>
      <dgm:spPr/>
    </dgm:pt>
    <dgm:pt modelId="{569B2435-BEE8-475F-9EB3-6D600B9C5A16}" type="pres">
      <dgm:prSet presAssocID="{FE1C5732-5A7C-4EB2-85F6-6A890DDA7812}" presName="rootComposite" presStyleCnt="0"/>
      <dgm:spPr/>
    </dgm:pt>
    <dgm:pt modelId="{838175AC-93D0-4B63-AB18-CDD3265DFBB0}" type="pres">
      <dgm:prSet presAssocID="{FE1C5732-5A7C-4EB2-85F6-6A890DDA7812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70D139-7336-4A35-AA5D-17FFE9FAB701}" type="pres">
      <dgm:prSet presAssocID="{FE1C5732-5A7C-4EB2-85F6-6A890DDA7812}" presName="rootConnector" presStyleLbl="node4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1F1C8236-AF91-421B-85C4-5744B65FC0DD}" type="pres">
      <dgm:prSet presAssocID="{FE1C5732-5A7C-4EB2-85F6-6A890DDA7812}" presName="hierChild4" presStyleCnt="0"/>
      <dgm:spPr/>
    </dgm:pt>
    <dgm:pt modelId="{955AD0BB-55CC-4651-890E-D6451E20B9EC}" type="pres">
      <dgm:prSet presAssocID="{523C636C-5E02-4E5B-BD6C-052646BDE127}" presName="Name37" presStyleLbl="parChTrans1D4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C8701826-AA5D-4225-8567-21D9E9612761}" type="pres">
      <dgm:prSet presAssocID="{30E043F5-C3D6-42D5-A34F-872627C89DA3}" presName="hierRoot2" presStyleCnt="0">
        <dgm:presLayoutVars>
          <dgm:hierBranch val="init"/>
        </dgm:presLayoutVars>
      </dgm:prSet>
      <dgm:spPr/>
    </dgm:pt>
    <dgm:pt modelId="{81751CFD-3DBD-485E-B755-BE9ABDF3CE58}" type="pres">
      <dgm:prSet presAssocID="{30E043F5-C3D6-42D5-A34F-872627C89DA3}" presName="rootComposite" presStyleCnt="0"/>
      <dgm:spPr/>
    </dgm:pt>
    <dgm:pt modelId="{6AAB9E03-189E-447D-9E54-97C072733BDA}" type="pres">
      <dgm:prSet presAssocID="{30E043F5-C3D6-42D5-A34F-872627C89DA3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673B7D-6F60-4DC3-82B1-236025F7B0C2}" type="pres">
      <dgm:prSet presAssocID="{30E043F5-C3D6-42D5-A34F-872627C89DA3}" presName="rootConnector" presStyleLbl="node4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A3E68923-42B8-4F8E-B2E4-2D34A9CFEE5E}" type="pres">
      <dgm:prSet presAssocID="{30E043F5-C3D6-42D5-A34F-872627C89DA3}" presName="hierChild4" presStyleCnt="0"/>
      <dgm:spPr/>
    </dgm:pt>
    <dgm:pt modelId="{E0AFC631-44CE-4508-A152-9E8FCB138DAC}" type="pres">
      <dgm:prSet presAssocID="{30E043F5-C3D6-42D5-A34F-872627C89DA3}" presName="hierChild5" presStyleCnt="0"/>
      <dgm:spPr/>
    </dgm:pt>
    <dgm:pt modelId="{F6F8A16F-5F83-4B27-8F7C-008F9A89D395}" type="pres">
      <dgm:prSet presAssocID="{4EB86863-44B2-48D5-9789-5F1B2779A45A}" presName="Name37" presStyleLbl="parChTrans1D4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509D41F8-E1CA-44A9-9B8F-B6D3D3C0332B}" type="pres">
      <dgm:prSet presAssocID="{F2F6A3E1-3738-45D0-BE7C-5C7A83462E73}" presName="hierRoot2" presStyleCnt="0">
        <dgm:presLayoutVars>
          <dgm:hierBranch val="init"/>
        </dgm:presLayoutVars>
      </dgm:prSet>
      <dgm:spPr/>
    </dgm:pt>
    <dgm:pt modelId="{906115E7-6F8F-4D6B-AFDC-7ED4AA76198C}" type="pres">
      <dgm:prSet presAssocID="{F2F6A3E1-3738-45D0-BE7C-5C7A83462E73}" presName="rootComposite" presStyleCnt="0"/>
      <dgm:spPr/>
    </dgm:pt>
    <dgm:pt modelId="{E2A2AE77-BD6B-4A1C-87C0-DA8A99FC6AF1}" type="pres">
      <dgm:prSet presAssocID="{F2F6A3E1-3738-45D0-BE7C-5C7A83462E73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D48092-C013-401F-9B31-D89A7F3D0EAB}" type="pres">
      <dgm:prSet presAssocID="{F2F6A3E1-3738-45D0-BE7C-5C7A83462E73}" presName="rootConnector" presStyleLbl="node4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02CA1882-2C37-45C7-BCAF-67894F7F896B}" type="pres">
      <dgm:prSet presAssocID="{F2F6A3E1-3738-45D0-BE7C-5C7A83462E73}" presName="hierChild4" presStyleCnt="0"/>
      <dgm:spPr/>
    </dgm:pt>
    <dgm:pt modelId="{9D0A45B7-C1D4-44CC-9920-B60249984E95}" type="pres">
      <dgm:prSet presAssocID="{F2F6A3E1-3738-45D0-BE7C-5C7A83462E73}" presName="hierChild5" presStyleCnt="0"/>
      <dgm:spPr/>
    </dgm:pt>
    <dgm:pt modelId="{D311369E-7D41-40B5-8393-6FF70E2EEFCB}" type="pres">
      <dgm:prSet presAssocID="{FE1C5732-5A7C-4EB2-85F6-6A890DDA7812}" presName="hierChild5" presStyleCnt="0"/>
      <dgm:spPr/>
    </dgm:pt>
    <dgm:pt modelId="{5104435D-379B-4CE1-8BD3-FFB3EE01FFFD}" type="pres">
      <dgm:prSet presAssocID="{E446A4A6-4FFB-4DA5-B602-1DA6A600E592}" presName="hierChild5" presStyleCnt="0"/>
      <dgm:spPr/>
    </dgm:pt>
    <dgm:pt modelId="{D63796B2-7BFE-4B25-9F98-6A01273FFED6}" type="pres">
      <dgm:prSet presAssocID="{3A7C9AE2-F926-4807-A7FA-511ECAAC3655}" presName="hierChild5" presStyleCnt="0"/>
      <dgm:spPr/>
    </dgm:pt>
    <dgm:pt modelId="{AA27FB27-24A1-4720-B693-2998220C85C2}" type="pres">
      <dgm:prSet presAssocID="{F6473DD7-D664-43FD-A2BB-44D5E128F62C}" presName="hierChild3" presStyleCnt="0"/>
      <dgm:spPr/>
    </dgm:pt>
  </dgm:ptLst>
  <dgm:cxnLst>
    <dgm:cxn modelId="{E76DC5AD-A5C3-4D64-B91F-98157259F237}" type="presOf" srcId="{75F275E8-EE8F-4703-96C3-C34EC3B04882}" destId="{3505E403-DC07-4E03-A609-618CA0FE596A}" srcOrd="1" destOrd="0" presId="urn:microsoft.com/office/officeart/2005/8/layout/orgChart1"/>
    <dgm:cxn modelId="{70981F43-1CC0-4236-B068-B8458921C573}" type="presOf" srcId="{D0B9150E-65EE-4546-B69F-3C00DC84D111}" destId="{292163A6-832A-4D7D-8383-01E83A59A0F0}" srcOrd="0" destOrd="0" presId="urn:microsoft.com/office/officeart/2005/8/layout/orgChart1"/>
    <dgm:cxn modelId="{E2D76D8E-8A69-4F2C-B150-B99630CB14A0}" type="presOf" srcId="{F2F6A3E1-3738-45D0-BE7C-5C7A83462E73}" destId="{62D48092-C013-401F-9B31-D89A7F3D0EAB}" srcOrd="1" destOrd="0" presId="urn:microsoft.com/office/officeart/2005/8/layout/orgChart1"/>
    <dgm:cxn modelId="{93F569D2-CDDC-4746-B744-970B8653AF29}" srcId="{935E6ABC-BB40-4E85-B895-05BE1CB336AF}" destId="{3E849670-8815-4053-9A34-CCC94F524925}" srcOrd="0" destOrd="0" parTransId="{3EAEA433-3719-47FC-9789-3F980727F21C}" sibTransId="{094A28C9-1E78-42C5-A692-4DCEE0F413DE}"/>
    <dgm:cxn modelId="{28CD8F97-2AF3-484F-9DEE-F18D619A8C3C}" type="presOf" srcId="{B1ACFABB-B426-440B-B970-CF9FB1729548}" destId="{4C2C78E7-38FA-4B0B-B7F3-991E17E51428}" srcOrd="0" destOrd="0" presId="urn:microsoft.com/office/officeart/2005/8/layout/orgChart1"/>
    <dgm:cxn modelId="{D86CD31D-972A-4591-ABFC-5ADC00940407}" srcId="{F6473DD7-D664-43FD-A2BB-44D5E128F62C}" destId="{59FA7587-579D-44D3-B61D-7407BBD1E785}" srcOrd="2" destOrd="0" parTransId="{4E9B1F72-6AEA-4B1D-B3D8-FF9080901C92}" sibTransId="{824788E2-6264-434B-B322-D9FA88BE1E20}"/>
    <dgm:cxn modelId="{B9BBA31A-1D48-494A-95E6-9B0BCEC8E602}" type="presOf" srcId="{3A7C9AE2-F926-4807-A7FA-511ECAAC3655}" destId="{9272BF86-C06D-4191-A709-8EA4BD95825E}" srcOrd="0" destOrd="0" presId="urn:microsoft.com/office/officeart/2005/8/layout/orgChart1"/>
    <dgm:cxn modelId="{8ACE9963-8ADC-45C2-89A1-2E8DE60E704F}" type="presOf" srcId="{F6473DD7-D664-43FD-A2BB-44D5E128F62C}" destId="{98232861-EC4A-4E2C-81F5-F2C9C34468A5}" srcOrd="1" destOrd="0" presId="urn:microsoft.com/office/officeart/2005/8/layout/orgChart1"/>
    <dgm:cxn modelId="{C5929D9E-9B1A-4FE1-8E3D-65CD3D142B27}" type="presOf" srcId="{4EB86863-44B2-48D5-9789-5F1B2779A45A}" destId="{F6F8A16F-5F83-4B27-8F7C-008F9A89D395}" srcOrd="0" destOrd="0" presId="urn:microsoft.com/office/officeart/2005/8/layout/orgChart1"/>
    <dgm:cxn modelId="{74618210-B27C-4721-AD4E-E889F6690852}" type="presOf" srcId="{0BDB4A0A-2A37-4EC8-9E0A-03786AA4397A}" destId="{01B257DB-8D74-41BE-818C-1EF208779D88}" srcOrd="1" destOrd="0" presId="urn:microsoft.com/office/officeart/2005/8/layout/orgChart1"/>
    <dgm:cxn modelId="{F34015DB-0827-4CCC-8612-BB3768A7990A}" type="presOf" srcId="{9601CDD7-B88C-477C-8178-09B672F008B5}" destId="{F7F31BED-F23B-4589-AF0F-D51B76619691}" srcOrd="0" destOrd="0" presId="urn:microsoft.com/office/officeart/2005/8/layout/orgChart1"/>
    <dgm:cxn modelId="{DC88170C-419D-4C65-B389-8CC9F780C772}" type="presOf" srcId="{5D2E3156-DA19-47F0-8265-076D9F4B1BAF}" destId="{892BB205-03A3-468B-8ADB-AC707C66F683}" srcOrd="0" destOrd="0" presId="urn:microsoft.com/office/officeart/2005/8/layout/orgChart1"/>
    <dgm:cxn modelId="{999F8813-F4EC-4921-904D-9763C7554006}" srcId="{7CF7A8B6-7D06-4062-9AD4-494AF982BF36}" destId="{CB31FB88-72D7-4D06-9518-416D93BFFB06}" srcOrd="0" destOrd="0" parTransId="{D1EC3866-40FF-4D92-9A3F-5ABAB187F217}" sibTransId="{4F60B4D5-3EB0-4D78-87C3-034337790D31}"/>
    <dgm:cxn modelId="{E82B0EA6-F912-427E-860C-8BB1D5EA09AC}" type="presOf" srcId="{4E9B1F72-6AEA-4B1D-B3D8-FF9080901C92}" destId="{26AFAF31-0DF7-44AA-AA81-F61A7494DCE2}" srcOrd="0" destOrd="0" presId="urn:microsoft.com/office/officeart/2005/8/layout/orgChart1"/>
    <dgm:cxn modelId="{37C6EE01-CC29-440A-ACCA-626EB54DA0C6}" srcId="{3A7C9AE2-F926-4807-A7FA-511ECAAC3655}" destId="{E446A4A6-4FFB-4DA5-B602-1DA6A600E592}" srcOrd="0" destOrd="0" parTransId="{31DA9A36-208C-4790-A7F8-676C983B0A88}" sibTransId="{F9A949AD-7825-4E78-B98D-3FCA31B1ADBC}"/>
    <dgm:cxn modelId="{447D9006-13F4-4830-BFD8-D82F0A3ECFCD}" type="presOf" srcId="{FEDDA18D-B096-4E57-8D61-515723CB4049}" destId="{09EA3978-1715-44D2-B873-12C6C16F5560}" srcOrd="0" destOrd="0" presId="urn:microsoft.com/office/officeart/2005/8/layout/orgChart1"/>
    <dgm:cxn modelId="{0E4251CF-AE68-4E27-83D3-F0D70168E500}" srcId="{59FA7587-579D-44D3-B61D-7407BBD1E785}" destId="{3A440447-1D29-443B-AA7A-D468BC6CC7AA}" srcOrd="0" destOrd="0" parTransId="{9735DFFE-48E1-4611-9830-A860AC031D43}" sibTransId="{2544AD95-F5E0-4802-A190-BC73787978A0}"/>
    <dgm:cxn modelId="{6BFADADD-1B52-4FE6-BAB6-29BD735449AF}" type="presOf" srcId="{CB31FB88-72D7-4D06-9518-416D93BFFB06}" destId="{B8428397-5B85-44D8-84B5-2D088CEC5BF0}" srcOrd="0" destOrd="0" presId="urn:microsoft.com/office/officeart/2005/8/layout/orgChart1"/>
    <dgm:cxn modelId="{3967A759-0A61-4C0F-A5BC-92A3ACA6779C}" srcId="{59FA7587-579D-44D3-B61D-7407BBD1E785}" destId="{0BDB4A0A-2A37-4EC8-9E0A-03786AA4397A}" srcOrd="3" destOrd="0" parTransId="{FEDDA18D-B096-4E57-8D61-515723CB4049}" sibTransId="{AFB02BD1-F08A-4FE4-AA1F-2A29AE6F2A8B}"/>
    <dgm:cxn modelId="{F6543623-8DB9-4869-BC43-5BFBE88B6DE5}" type="presOf" srcId="{CB31FB88-72D7-4D06-9518-416D93BFFB06}" destId="{E514502D-121C-487A-9100-515A8D2C7543}" srcOrd="1" destOrd="0" presId="urn:microsoft.com/office/officeart/2005/8/layout/orgChart1"/>
    <dgm:cxn modelId="{905D1F1F-5027-40A0-8926-022440F7D121}" type="presOf" srcId="{7CF7A8B6-7D06-4062-9AD4-494AF982BF36}" destId="{4C4567D5-D652-4181-B3C8-AC3F92C1AFE3}" srcOrd="0" destOrd="0" presId="urn:microsoft.com/office/officeart/2005/8/layout/orgChart1"/>
    <dgm:cxn modelId="{CF538B64-F0D2-4999-B625-1B8C7AFFA578}" srcId="{59FA7587-579D-44D3-B61D-7407BBD1E785}" destId="{D0B9150E-65EE-4546-B69F-3C00DC84D111}" srcOrd="2" destOrd="0" parTransId="{13A0611A-ACB6-43F5-B4E3-6345B017C383}" sibTransId="{3C13EFC2-E29B-4D7A-A36F-77430DA4B9FC}"/>
    <dgm:cxn modelId="{E472CA0F-3265-4646-A2E2-2738B631AC8E}" type="presOf" srcId="{59FA7587-579D-44D3-B61D-7407BBD1E785}" destId="{13319E29-1B3C-4301-B1E4-61B65587759F}" srcOrd="1" destOrd="0" presId="urn:microsoft.com/office/officeart/2005/8/layout/orgChart1"/>
    <dgm:cxn modelId="{C3C47B5A-2936-46E1-BDF3-ECECF3A55319}" type="presOf" srcId="{C02514D2-98A7-40C8-AC0F-9D4BE1D0D689}" destId="{155E5A28-AB91-45DA-AC47-B61B9AB8A3AA}" srcOrd="1" destOrd="0" presId="urn:microsoft.com/office/officeart/2005/8/layout/orgChart1"/>
    <dgm:cxn modelId="{1D6848D4-A5B2-4BE8-B7C3-033792BF7C4D}" type="presOf" srcId="{C02514D2-98A7-40C8-AC0F-9D4BE1D0D689}" destId="{8D46E2D7-B2DC-4F82-A830-F29E3B947F6A}" srcOrd="0" destOrd="0" presId="urn:microsoft.com/office/officeart/2005/8/layout/orgChart1"/>
    <dgm:cxn modelId="{328D1823-DE3D-42A7-96E0-516F74CBDFF0}" type="presOf" srcId="{FE1C5732-5A7C-4EB2-85F6-6A890DDA7812}" destId="{838175AC-93D0-4B63-AB18-CDD3265DFBB0}" srcOrd="0" destOrd="0" presId="urn:microsoft.com/office/officeart/2005/8/layout/orgChart1"/>
    <dgm:cxn modelId="{39764B15-F0D9-4879-AA5A-7FF0351198E5}" srcId="{E446A4A6-4FFB-4DA5-B602-1DA6A600E592}" destId="{FE1C5732-5A7C-4EB2-85F6-6A890DDA7812}" srcOrd="4" destOrd="0" parTransId="{9601CDD7-B88C-477C-8178-09B672F008B5}" sibTransId="{0B0A80EB-B2D9-44FC-AA4C-F1DA842C6541}"/>
    <dgm:cxn modelId="{D428F723-6906-441A-8D91-FA20D1979E4B}" type="presOf" srcId="{3E849670-8815-4053-9A34-CCC94F524925}" destId="{6BD02335-20DA-45F6-B947-8E23BBC2D711}" srcOrd="1" destOrd="0" presId="urn:microsoft.com/office/officeart/2005/8/layout/orgChart1"/>
    <dgm:cxn modelId="{85E0077D-F1FC-498C-9A74-99AC82500179}" srcId="{E446A4A6-4FFB-4DA5-B602-1DA6A600E592}" destId="{18A5BC36-148F-4E94-BE8A-43296114E2E2}" srcOrd="3" destOrd="0" parTransId="{050E31D8-24B5-48B5-A9BE-B2335443C564}" sibTransId="{8612F4EB-0EFA-4A88-88EE-F5BFC30CD104}"/>
    <dgm:cxn modelId="{40D51FA0-E654-474E-981A-972E74808B4D}" type="presOf" srcId="{903AC9B6-D5A7-479C-A21A-31DC2FEA3036}" destId="{E1696172-5973-42EA-8B64-3ED8C96BD518}" srcOrd="1" destOrd="0" presId="urn:microsoft.com/office/officeart/2005/8/layout/orgChart1"/>
    <dgm:cxn modelId="{D84ABF27-CAAD-4A74-8D3D-95F84B7FA18C}" srcId="{E446A4A6-4FFB-4DA5-B602-1DA6A600E592}" destId="{903AC9B6-D5A7-479C-A21A-31DC2FEA3036}" srcOrd="2" destOrd="0" parTransId="{446336A1-5438-43E9-8253-FFCBF69FDD8B}" sibTransId="{D5B69754-331E-4006-B67D-49C2BD612A0F}"/>
    <dgm:cxn modelId="{D496A5B1-0894-40D0-B23F-30D28B695D21}" type="presOf" srcId="{0BDB4A0A-2A37-4EC8-9E0A-03786AA4397A}" destId="{7BA98F3B-73E0-457C-A180-DB4EEC37156C}" srcOrd="0" destOrd="0" presId="urn:microsoft.com/office/officeart/2005/8/layout/orgChart1"/>
    <dgm:cxn modelId="{2D20A227-CBC1-4107-B5A3-8F050D2676A1}" type="presOf" srcId="{DBC6AFB0-160C-4D48-9C85-F421475CCE50}" destId="{76B947ED-17B6-4229-A7EC-6B86661F45E0}" srcOrd="0" destOrd="0" presId="urn:microsoft.com/office/officeart/2005/8/layout/orgChart1"/>
    <dgm:cxn modelId="{2D7FFEA7-B9F3-453B-9798-EDFD5DDC79EF}" type="presOf" srcId="{9735DFFE-48E1-4611-9830-A860AC031D43}" destId="{02DDF3CE-9631-4770-BDE3-C43F434CE3DE}" srcOrd="0" destOrd="0" presId="urn:microsoft.com/office/officeart/2005/8/layout/orgChart1"/>
    <dgm:cxn modelId="{91A65F9C-08E0-4197-B097-186C91BA3B72}" type="presOf" srcId="{935E6ABC-BB40-4E85-B895-05BE1CB336AF}" destId="{90EBBBDA-537A-4A2F-B62C-E36639845405}" srcOrd="0" destOrd="0" presId="urn:microsoft.com/office/officeart/2005/8/layout/orgChart1"/>
    <dgm:cxn modelId="{783378F7-774E-412C-84B4-AE1D392942C4}" type="presOf" srcId="{D1EC3866-40FF-4D92-9A3F-5ABAB187F217}" destId="{5708D54F-B86E-4B33-BBE1-800E95D4BBD8}" srcOrd="0" destOrd="0" presId="urn:microsoft.com/office/officeart/2005/8/layout/orgChart1"/>
    <dgm:cxn modelId="{DD95F06A-B970-45D7-9A54-7760B28CCF8C}" srcId="{FE1C5732-5A7C-4EB2-85F6-6A890DDA7812}" destId="{F2F6A3E1-3738-45D0-BE7C-5C7A83462E73}" srcOrd="1" destOrd="0" parTransId="{4EB86863-44B2-48D5-9789-5F1B2779A45A}" sibTransId="{85F6F44F-FB3B-470C-BE3B-6FCFF26BD684}"/>
    <dgm:cxn modelId="{0912872D-B75A-4A9A-94F9-7EF27320DF98}" type="presOf" srcId="{3EAEA433-3719-47FC-9789-3F980727F21C}" destId="{5E790544-E76E-43B9-8A58-B571D0F741E0}" srcOrd="0" destOrd="0" presId="urn:microsoft.com/office/officeart/2005/8/layout/orgChart1"/>
    <dgm:cxn modelId="{E0A1F4C3-44D5-49CE-9817-31F06B30754F}" type="presOf" srcId="{050E31D8-24B5-48B5-A9BE-B2335443C564}" destId="{E6CA82A5-9963-412E-B6C8-ED769FCAB2C3}" srcOrd="0" destOrd="0" presId="urn:microsoft.com/office/officeart/2005/8/layout/orgChart1"/>
    <dgm:cxn modelId="{D931DE56-5A39-49D5-B1FB-1488FD234E11}" type="presOf" srcId="{455F1BA1-EF6D-4898-A5F5-4A9E0648E842}" destId="{8B71DEAE-8745-4545-B4C2-43AEEAE88289}" srcOrd="1" destOrd="0" presId="urn:microsoft.com/office/officeart/2005/8/layout/orgChart1"/>
    <dgm:cxn modelId="{5367FBFC-E8C2-45D8-BB69-815EE9D17B96}" type="presOf" srcId="{E446A4A6-4FFB-4DA5-B602-1DA6A600E592}" destId="{C12178D3-1324-41D2-AF77-32559317949F}" srcOrd="1" destOrd="0" presId="urn:microsoft.com/office/officeart/2005/8/layout/orgChart1"/>
    <dgm:cxn modelId="{4E84AF19-2D83-41DA-A15A-A26963438AC0}" type="presOf" srcId="{31DA9A36-208C-4790-A7F8-676C983B0A88}" destId="{8703250E-D80F-43BD-B8B6-F07BE968FE33}" srcOrd="0" destOrd="0" presId="urn:microsoft.com/office/officeart/2005/8/layout/orgChart1"/>
    <dgm:cxn modelId="{26B6B289-DBBD-48F2-9143-0CBF47C13C0B}" type="presOf" srcId="{0DA20FE5-ECFA-4426-9D30-0D41E440D69A}" destId="{69EE07DB-94F1-4AFC-8B45-997D99DA01C4}" srcOrd="1" destOrd="0" presId="urn:microsoft.com/office/officeart/2005/8/layout/orgChart1"/>
    <dgm:cxn modelId="{5CA9574B-CAFB-45DC-A1EF-4DDAADC6AA26}" srcId="{59FA7587-579D-44D3-B61D-7407BBD1E785}" destId="{0DA20FE5-ECFA-4426-9D30-0D41E440D69A}" srcOrd="1" destOrd="0" parTransId="{9D1A4C16-0374-4E67-8E59-E163671BA46F}" sibTransId="{E1DADD0B-5242-4536-A5BE-6A2D13236A09}"/>
    <dgm:cxn modelId="{E2044293-F44B-4354-A54D-9175110CCD82}" type="presOf" srcId="{3F569D38-F050-4CAF-AFCD-8F1BDFC0A5CD}" destId="{8A3465FC-3F4A-4A01-96F0-EF0AF30261BB}" srcOrd="0" destOrd="0" presId="urn:microsoft.com/office/officeart/2005/8/layout/orgChart1"/>
    <dgm:cxn modelId="{820D3360-B294-423F-919D-BB215F326318}" srcId="{F6473DD7-D664-43FD-A2BB-44D5E128F62C}" destId="{935E6ABC-BB40-4E85-B895-05BE1CB336AF}" srcOrd="0" destOrd="0" parTransId="{47AAEFFC-7383-4937-AEDE-98FD54468E3B}" sibTransId="{0317A928-8195-4547-8763-C7C8B53AA2FC}"/>
    <dgm:cxn modelId="{20AE555F-3995-410C-9E5B-320404F259F6}" type="presOf" srcId="{30E043F5-C3D6-42D5-A34F-872627C89DA3}" destId="{6AAB9E03-189E-447D-9E54-97C072733BDA}" srcOrd="0" destOrd="0" presId="urn:microsoft.com/office/officeart/2005/8/layout/orgChart1"/>
    <dgm:cxn modelId="{9B8FC6AC-6F02-4A78-A082-3E4C0EB3C776}" srcId="{F6473DD7-D664-43FD-A2BB-44D5E128F62C}" destId="{7CF7A8B6-7D06-4062-9AD4-494AF982BF36}" srcOrd="1" destOrd="0" parTransId="{3F569D38-F050-4CAF-AFCD-8F1BDFC0A5CD}" sibTransId="{38CFAF01-1C0E-4822-A902-3C94F92A9066}"/>
    <dgm:cxn modelId="{D5DB10A3-2FAD-40E4-B7F9-6E925BD897FE}" type="presOf" srcId="{9D1A4C16-0374-4E67-8E59-E163671BA46F}" destId="{E9570896-6957-4799-BA8B-61D9D60E1377}" srcOrd="0" destOrd="0" presId="urn:microsoft.com/office/officeart/2005/8/layout/orgChart1"/>
    <dgm:cxn modelId="{09101691-F04B-417D-980C-935BF41A5E52}" type="presOf" srcId="{E3A2A080-0CC0-47CF-BC9D-CE70FE49CA5F}" destId="{5C1BFE73-F653-494D-9163-D6267E30A79C}" srcOrd="0" destOrd="0" presId="urn:microsoft.com/office/officeart/2005/8/layout/orgChart1"/>
    <dgm:cxn modelId="{3DDC4806-7049-4F45-962B-D0DA009B8731}" type="presOf" srcId="{D0B9150E-65EE-4546-B69F-3C00DC84D111}" destId="{EF9CBCB7-905C-4F5B-9C5F-1F58D65F546C}" srcOrd="1" destOrd="0" presId="urn:microsoft.com/office/officeart/2005/8/layout/orgChart1"/>
    <dgm:cxn modelId="{02610F8C-F921-48C3-9C1C-84BDF4C58F31}" srcId="{FE1C5732-5A7C-4EB2-85F6-6A890DDA7812}" destId="{30E043F5-C3D6-42D5-A34F-872627C89DA3}" srcOrd="0" destOrd="0" parTransId="{523C636C-5E02-4E5B-BD6C-052646BDE127}" sibTransId="{0B803A93-02BE-4228-91F3-DE6E61DE5650}"/>
    <dgm:cxn modelId="{DC4C1810-7616-42DB-86C1-09E830EA9984}" type="presOf" srcId="{5DE6BC04-D731-4091-A82B-F3A286EE5D75}" destId="{749306CE-68B6-4B75-BA3C-3A6AA4F1E22F}" srcOrd="0" destOrd="0" presId="urn:microsoft.com/office/officeart/2005/8/layout/orgChart1"/>
    <dgm:cxn modelId="{DA653018-8D6D-4CD3-8D39-DB2089F982DF}" type="presOf" srcId="{523C636C-5E02-4E5B-BD6C-052646BDE127}" destId="{955AD0BB-55CC-4651-890E-D6451E20B9EC}" srcOrd="0" destOrd="0" presId="urn:microsoft.com/office/officeart/2005/8/layout/orgChart1"/>
    <dgm:cxn modelId="{AEEEB487-EDF2-4EC6-A464-94810B58A092}" type="presOf" srcId="{935E6ABC-BB40-4E85-B895-05BE1CB336AF}" destId="{8B446EFF-9D39-42F9-9707-5FEC73BE70C3}" srcOrd="1" destOrd="0" presId="urn:microsoft.com/office/officeart/2005/8/layout/orgChart1"/>
    <dgm:cxn modelId="{61EB33CB-6537-47B4-AF78-9CEA1D43ECE4}" type="presOf" srcId="{13A0611A-ACB6-43F5-B4E3-6345B017C383}" destId="{50A67F18-DC1E-460F-B566-30681CE4DFDC}" srcOrd="0" destOrd="0" presId="urn:microsoft.com/office/officeart/2005/8/layout/orgChart1"/>
    <dgm:cxn modelId="{82783DAB-B9F7-4755-9906-4AC9F1C9D69A}" type="presOf" srcId="{F2F6A3E1-3738-45D0-BE7C-5C7A83462E73}" destId="{E2A2AE77-BD6B-4A1C-87C0-DA8A99FC6AF1}" srcOrd="0" destOrd="0" presId="urn:microsoft.com/office/officeart/2005/8/layout/orgChart1"/>
    <dgm:cxn modelId="{BCD288C7-558E-453E-A02D-198886B8C1D2}" type="presOf" srcId="{18A5BC36-148F-4E94-BE8A-43296114E2E2}" destId="{45F7152E-36E1-4E04-A024-ACD7A2DAF980}" srcOrd="0" destOrd="0" presId="urn:microsoft.com/office/officeart/2005/8/layout/orgChart1"/>
    <dgm:cxn modelId="{0FD65D88-8FB6-44EF-B3C9-62EDBFBCC729}" type="presOf" srcId="{3A440447-1D29-443B-AA7A-D468BC6CC7AA}" destId="{C61FE727-130E-47F5-B929-353BBC18D801}" srcOrd="0" destOrd="0" presId="urn:microsoft.com/office/officeart/2005/8/layout/orgChart1"/>
    <dgm:cxn modelId="{7C64114E-8550-4499-93D5-F7970A8E93E5}" srcId="{E446A4A6-4FFB-4DA5-B602-1DA6A600E592}" destId="{5D2E3156-DA19-47F0-8265-076D9F4B1BAF}" srcOrd="1" destOrd="0" parTransId="{490A7CFA-3754-446C-81E5-1D374795BCA5}" sibTransId="{5A68E6D8-5EFA-4477-B31C-FF329078F848}"/>
    <dgm:cxn modelId="{E37815AD-A5A8-4F13-888F-FDE457A4E18F}" srcId="{F6473DD7-D664-43FD-A2BB-44D5E128F62C}" destId="{3A7C9AE2-F926-4807-A7FA-511ECAAC3655}" srcOrd="3" destOrd="0" parTransId="{DBC6AFB0-160C-4D48-9C85-F421475CCE50}" sibTransId="{DD9A5715-BE00-4E8A-9C52-DC35B01DF3AF}"/>
    <dgm:cxn modelId="{AC93E20A-C300-4E3E-AE67-48BBCD0B3888}" type="presOf" srcId="{D6AB4A72-0CC0-4C38-8920-56F7F66ED2B1}" destId="{43315DA5-69F8-462E-BDA5-522F41A11410}" srcOrd="0" destOrd="0" presId="urn:microsoft.com/office/officeart/2005/8/layout/orgChart1"/>
    <dgm:cxn modelId="{7BCF0102-699B-4879-85EE-93044DEB07FB}" srcId="{E446A4A6-4FFB-4DA5-B602-1DA6A600E592}" destId="{C02514D2-98A7-40C8-AC0F-9D4BE1D0D689}" srcOrd="0" destOrd="0" parTransId="{D6AB4A72-0CC0-4C38-8920-56F7F66ED2B1}" sibTransId="{769A3B74-49DA-4084-A36F-1B112E225BF1}"/>
    <dgm:cxn modelId="{5F7A176C-FABD-4F43-B3F0-ED4E5849D2EB}" type="presOf" srcId="{490A7CFA-3754-446C-81E5-1D374795BCA5}" destId="{8AF11E99-97C3-4CF1-B0E6-E0426190EF8F}" srcOrd="0" destOrd="0" presId="urn:microsoft.com/office/officeart/2005/8/layout/orgChart1"/>
    <dgm:cxn modelId="{F13B661C-E97C-4E79-959A-98F26E817FF6}" type="presOf" srcId="{75F275E8-EE8F-4703-96C3-C34EC3B04882}" destId="{B00F69D9-1216-4DC7-9354-988B0C9EE244}" srcOrd="0" destOrd="0" presId="urn:microsoft.com/office/officeart/2005/8/layout/orgChart1"/>
    <dgm:cxn modelId="{0061A57F-DD0B-4EEF-A935-BBB80709C5E4}" type="presOf" srcId="{F6473DD7-D664-43FD-A2BB-44D5E128F62C}" destId="{A5B9D0D6-73EE-4485-8A1D-EDA2A86D5A2D}" srcOrd="0" destOrd="0" presId="urn:microsoft.com/office/officeart/2005/8/layout/orgChart1"/>
    <dgm:cxn modelId="{DB361519-5B4A-4476-B9C0-9C30FE4C3E78}" type="presOf" srcId="{FE1C5732-5A7C-4EB2-85F6-6A890DDA7812}" destId="{3570D139-7336-4A35-AA5D-17FFE9FAB701}" srcOrd="1" destOrd="0" presId="urn:microsoft.com/office/officeart/2005/8/layout/orgChart1"/>
    <dgm:cxn modelId="{056736B8-BA1B-44D0-9E5E-1403DC954805}" srcId="{59FA7587-579D-44D3-B61D-7407BBD1E785}" destId="{455F1BA1-EF6D-4898-A5F5-4A9E0648E842}" srcOrd="4" destOrd="0" parTransId="{B1ACFABB-B426-440B-B970-CF9FB1729548}" sibTransId="{35FCFE75-13E5-436D-8FE8-9F607F5C40C4}"/>
    <dgm:cxn modelId="{BB8332E4-35D9-487E-900B-532531C52FC4}" type="presOf" srcId="{3A7C9AE2-F926-4807-A7FA-511ECAAC3655}" destId="{FACAD578-5547-409A-AA03-55D0E383002D}" srcOrd="1" destOrd="0" presId="urn:microsoft.com/office/officeart/2005/8/layout/orgChart1"/>
    <dgm:cxn modelId="{C910B047-DBB1-4C77-A1F4-589908842169}" type="presOf" srcId="{47AAEFFC-7383-4937-AEDE-98FD54468E3B}" destId="{7E98E7CA-2C80-41FC-A014-B8E1D21ACEDB}" srcOrd="0" destOrd="0" presId="urn:microsoft.com/office/officeart/2005/8/layout/orgChart1"/>
    <dgm:cxn modelId="{A61FEE76-F7F3-44F5-917F-4CFE6D3F9C4B}" type="presOf" srcId="{30E043F5-C3D6-42D5-A34F-872627C89DA3}" destId="{70673B7D-6F60-4DC3-82B1-236025F7B0C2}" srcOrd="1" destOrd="0" presId="urn:microsoft.com/office/officeart/2005/8/layout/orgChart1"/>
    <dgm:cxn modelId="{8E7B411B-51B3-44C4-BC66-9A77BAEC03A8}" type="presOf" srcId="{7CF7A8B6-7D06-4062-9AD4-494AF982BF36}" destId="{E00BD330-01D7-44C2-89FB-FEB7652C3192}" srcOrd="1" destOrd="0" presId="urn:microsoft.com/office/officeart/2005/8/layout/orgChart1"/>
    <dgm:cxn modelId="{0B689333-77C7-4509-A3E7-0922262D5C99}" type="presOf" srcId="{0DA20FE5-ECFA-4426-9D30-0D41E440D69A}" destId="{17F96918-95E8-4781-ADFA-3CC6784D6773}" srcOrd="0" destOrd="0" presId="urn:microsoft.com/office/officeart/2005/8/layout/orgChart1"/>
    <dgm:cxn modelId="{4466DFEA-0299-4C38-97B1-DBA92C6F381A}" type="presOf" srcId="{3A440447-1D29-443B-AA7A-D468BC6CC7AA}" destId="{7FA057A8-9D59-4489-B890-0E268B247494}" srcOrd="1" destOrd="0" presId="urn:microsoft.com/office/officeart/2005/8/layout/orgChart1"/>
    <dgm:cxn modelId="{FC1F4748-8C60-4D85-9BE2-CE87711A182C}" type="presOf" srcId="{455F1BA1-EF6D-4898-A5F5-4A9E0648E842}" destId="{46325E60-9FAA-4D9A-8798-E658CA23EA7A}" srcOrd="0" destOrd="0" presId="urn:microsoft.com/office/officeart/2005/8/layout/orgChart1"/>
    <dgm:cxn modelId="{287C5D66-E53A-42F1-A5FC-0C717A0E7ECC}" type="presOf" srcId="{59FA7587-579D-44D3-B61D-7407BBD1E785}" destId="{C54ED8FC-0C14-4D57-85E6-5B083BDFE540}" srcOrd="0" destOrd="0" presId="urn:microsoft.com/office/officeart/2005/8/layout/orgChart1"/>
    <dgm:cxn modelId="{52437753-3626-473A-9C1C-25684A3EA6CC}" type="presOf" srcId="{446336A1-5438-43E9-8253-FFCBF69FDD8B}" destId="{2542821A-C8B2-4F54-B20C-926FCF448281}" srcOrd="0" destOrd="0" presId="urn:microsoft.com/office/officeart/2005/8/layout/orgChart1"/>
    <dgm:cxn modelId="{31809E0D-B027-4A36-8F72-7363ECEA8AEF}" type="presOf" srcId="{903AC9B6-D5A7-479C-A21A-31DC2FEA3036}" destId="{0E2563CB-767E-4F2B-9BC0-D96E45D24825}" srcOrd="0" destOrd="0" presId="urn:microsoft.com/office/officeart/2005/8/layout/orgChart1"/>
    <dgm:cxn modelId="{4E631342-C605-4AB0-BB22-F80A82FF9473}" type="presOf" srcId="{E446A4A6-4FFB-4DA5-B602-1DA6A600E592}" destId="{4123EA11-EA39-4408-BB8C-9321631B29F3}" srcOrd="0" destOrd="0" presId="urn:microsoft.com/office/officeart/2005/8/layout/orgChart1"/>
    <dgm:cxn modelId="{DC62F114-5F6D-42A5-BDE2-CE34C1D64391}" type="presOf" srcId="{18A5BC36-148F-4E94-BE8A-43296114E2E2}" destId="{DEC4869C-E023-4DE5-8A78-E513D0E3BB47}" srcOrd="1" destOrd="0" presId="urn:microsoft.com/office/officeart/2005/8/layout/orgChart1"/>
    <dgm:cxn modelId="{C8AFE4EF-C7D3-4866-B937-21A3ED332E85}" type="presOf" srcId="{3E849670-8815-4053-9A34-CCC94F524925}" destId="{1B7FF2B5-31FB-4D7B-83C6-2EB7F19F7567}" srcOrd="0" destOrd="0" presId="urn:microsoft.com/office/officeart/2005/8/layout/orgChart1"/>
    <dgm:cxn modelId="{0F699A57-246B-4BA0-BFC3-6062D431D199}" type="presOf" srcId="{5D2E3156-DA19-47F0-8265-076D9F4B1BAF}" destId="{6CB4D9B5-1B03-4EA6-96C4-629D5A64F0CE}" srcOrd="1" destOrd="0" presId="urn:microsoft.com/office/officeart/2005/8/layout/orgChart1"/>
    <dgm:cxn modelId="{01B446D0-D60B-4783-A285-F503B2F42BF1}" srcId="{5DE6BC04-D731-4091-A82B-F3A286EE5D75}" destId="{F6473DD7-D664-43FD-A2BB-44D5E128F62C}" srcOrd="0" destOrd="0" parTransId="{59B317D9-6BDD-4ACE-87C2-C9D731DB759E}" sibTransId="{ADC9CD83-45C6-4AE2-8F9E-D4E3A44CC123}"/>
    <dgm:cxn modelId="{36510690-7577-4F60-A0F5-9105C0D6D618}" srcId="{59FA7587-579D-44D3-B61D-7407BBD1E785}" destId="{75F275E8-EE8F-4703-96C3-C34EC3B04882}" srcOrd="5" destOrd="0" parTransId="{E3A2A080-0CC0-47CF-BC9D-CE70FE49CA5F}" sibTransId="{018816C2-9CD0-4479-BC49-1DB018BE7993}"/>
    <dgm:cxn modelId="{FAFB7907-E3FD-4A6A-896C-8141AE06F6F2}" type="presParOf" srcId="{749306CE-68B6-4B75-BA3C-3A6AA4F1E22F}" destId="{12FF4529-27A7-4F5B-BE1B-31E0E7B2CA0E}" srcOrd="0" destOrd="0" presId="urn:microsoft.com/office/officeart/2005/8/layout/orgChart1"/>
    <dgm:cxn modelId="{D3E7BE76-522F-469C-8A74-C912A3634779}" type="presParOf" srcId="{12FF4529-27A7-4F5B-BE1B-31E0E7B2CA0E}" destId="{B27D0CEA-7BE5-45E3-A6D0-90B360182534}" srcOrd="0" destOrd="0" presId="urn:microsoft.com/office/officeart/2005/8/layout/orgChart1"/>
    <dgm:cxn modelId="{4F733D91-D666-479B-8A20-0ADFD0769C86}" type="presParOf" srcId="{B27D0CEA-7BE5-45E3-A6D0-90B360182534}" destId="{A5B9D0D6-73EE-4485-8A1D-EDA2A86D5A2D}" srcOrd="0" destOrd="0" presId="urn:microsoft.com/office/officeart/2005/8/layout/orgChart1"/>
    <dgm:cxn modelId="{3DE9F77D-B71F-4E88-9AAB-ABC58AD1BB5C}" type="presParOf" srcId="{B27D0CEA-7BE5-45E3-A6D0-90B360182534}" destId="{98232861-EC4A-4E2C-81F5-F2C9C34468A5}" srcOrd="1" destOrd="0" presId="urn:microsoft.com/office/officeart/2005/8/layout/orgChart1"/>
    <dgm:cxn modelId="{74617CCE-797E-4883-9063-367244C03296}" type="presParOf" srcId="{12FF4529-27A7-4F5B-BE1B-31E0E7B2CA0E}" destId="{90EC7176-4724-4320-91F4-07CD9BBF9314}" srcOrd="1" destOrd="0" presId="urn:microsoft.com/office/officeart/2005/8/layout/orgChart1"/>
    <dgm:cxn modelId="{AE0B8CBE-7E73-410B-9911-861E6533F567}" type="presParOf" srcId="{90EC7176-4724-4320-91F4-07CD9BBF9314}" destId="{7E98E7CA-2C80-41FC-A014-B8E1D21ACEDB}" srcOrd="0" destOrd="0" presId="urn:microsoft.com/office/officeart/2005/8/layout/orgChart1"/>
    <dgm:cxn modelId="{F09EFC66-3457-4147-8E01-897E67536822}" type="presParOf" srcId="{90EC7176-4724-4320-91F4-07CD9BBF9314}" destId="{D5B534FF-2270-477C-9335-714B507B2F65}" srcOrd="1" destOrd="0" presId="urn:microsoft.com/office/officeart/2005/8/layout/orgChart1"/>
    <dgm:cxn modelId="{71A044B5-461F-4D3D-853B-DE942D83DF39}" type="presParOf" srcId="{D5B534FF-2270-477C-9335-714B507B2F65}" destId="{03B90AA0-C0C0-48CC-956D-896B255B012B}" srcOrd="0" destOrd="0" presId="urn:microsoft.com/office/officeart/2005/8/layout/orgChart1"/>
    <dgm:cxn modelId="{C4D9F21D-A617-4C78-8842-6D3BA47FBCF6}" type="presParOf" srcId="{03B90AA0-C0C0-48CC-956D-896B255B012B}" destId="{90EBBBDA-537A-4A2F-B62C-E36639845405}" srcOrd="0" destOrd="0" presId="urn:microsoft.com/office/officeart/2005/8/layout/orgChart1"/>
    <dgm:cxn modelId="{C0DE5D36-425C-486E-BC0C-470A546FCF83}" type="presParOf" srcId="{03B90AA0-C0C0-48CC-956D-896B255B012B}" destId="{8B446EFF-9D39-42F9-9707-5FEC73BE70C3}" srcOrd="1" destOrd="0" presId="urn:microsoft.com/office/officeart/2005/8/layout/orgChart1"/>
    <dgm:cxn modelId="{511078CD-0B99-47F5-9E49-0626FA9D26CE}" type="presParOf" srcId="{D5B534FF-2270-477C-9335-714B507B2F65}" destId="{FFB2C230-145F-4D90-B252-25A0AF0A6F5E}" srcOrd="1" destOrd="0" presId="urn:microsoft.com/office/officeart/2005/8/layout/orgChart1"/>
    <dgm:cxn modelId="{D85F82B3-D4AD-4138-9E43-D87D5FF73D0A}" type="presParOf" srcId="{FFB2C230-145F-4D90-B252-25A0AF0A6F5E}" destId="{5E790544-E76E-43B9-8A58-B571D0F741E0}" srcOrd="0" destOrd="0" presId="urn:microsoft.com/office/officeart/2005/8/layout/orgChart1"/>
    <dgm:cxn modelId="{6D14BCAC-A8B5-4550-8013-1D56CA14F5D4}" type="presParOf" srcId="{FFB2C230-145F-4D90-B252-25A0AF0A6F5E}" destId="{BF3DDBBB-3E4A-44D5-81D6-F6E168F6ED61}" srcOrd="1" destOrd="0" presId="urn:microsoft.com/office/officeart/2005/8/layout/orgChart1"/>
    <dgm:cxn modelId="{16CEAB44-7A60-4D2B-B99D-E867B6F818EF}" type="presParOf" srcId="{BF3DDBBB-3E4A-44D5-81D6-F6E168F6ED61}" destId="{A7AA6CCA-EFF0-4552-BFD8-B596C4AD8B4A}" srcOrd="0" destOrd="0" presId="urn:microsoft.com/office/officeart/2005/8/layout/orgChart1"/>
    <dgm:cxn modelId="{FA03791F-0B3C-4BE6-9789-306ECA3AE538}" type="presParOf" srcId="{A7AA6CCA-EFF0-4552-BFD8-B596C4AD8B4A}" destId="{1B7FF2B5-31FB-4D7B-83C6-2EB7F19F7567}" srcOrd="0" destOrd="0" presId="urn:microsoft.com/office/officeart/2005/8/layout/orgChart1"/>
    <dgm:cxn modelId="{7B938D15-D9E3-48F5-9263-81ADF4A294B3}" type="presParOf" srcId="{A7AA6CCA-EFF0-4552-BFD8-B596C4AD8B4A}" destId="{6BD02335-20DA-45F6-B947-8E23BBC2D711}" srcOrd="1" destOrd="0" presId="urn:microsoft.com/office/officeart/2005/8/layout/orgChart1"/>
    <dgm:cxn modelId="{A433421C-F1DE-4021-8E24-1BD035C8E6AF}" type="presParOf" srcId="{BF3DDBBB-3E4A-44D5-81D6-F6E168F6ED61}" destId="{936B33BA-1FDC-4E51-91F8-7C6257B39BC5}" srcOrd="1" destOrd="0" presId="urn:microsoft.com/office/officeart/2005/8/layout/orgChart1"/>
    <dgm:cxn modelId="{BB7B4543-3BC5-4789-8BF9-B21974F9437F}" type="presParOf" srcId="{BF3DDBBB-3E4A-44D5-81D6-F6E168F6ED61}" destId="{AA51B93B-36FC-4330-A2FD-FF10E4005144}" srcOrd="2" destOrd="0" presId="urn:microsoft.com/office/officeart/2005/8/layout/orgChart1"/>
    <dgm:cxn modelId="{EBD0AFFB-A8F6-4BA0-BE5C-7E144EFC3B47}" type="presParOf" srcId="{D5B534FF-2270-477C-9335-714B507B2F65}" destId="{49023521-88D7-4176-95A4-9A7B31C03ABD}" srcOrd="2" destOrd="0" presId="urn:microsoft.com/office/officeart/2005/8/layout/orgChart1"/>
    <dgm:cxn modelId="{CD0BB01B-1C64-4A64-83A6-7CD72ECD3BCB}" type="presParOf" srcId="{90EC7176-4724-4320-91F4-07CD9BBF9314}" destId="{8A3465FC-3F4A-4A01-96F0-EF0AF30261BB}" srcOrd="2" destOrd="0" presId="urn:microsoft.com/office/officeart/2005/8/layout/orgChart1"/>
    <dgm:cxn modelId="{8C76F112-94EE-49A4-B70F-2E137E098117}" type="presParOf" srcId="{90EC7176-4724-4320-91F4-07CD9BBF9314}" destId="{B01CC829-7EF5-4A89-AC35-3E845C0F5B69}" srcOrd="3" destOrd="0" presId="urn:microsoft.com/office/officeart/2005/8/layout/orgChart1"/>
    <dgm:cxn modelId="{5D1D8E70-BF83-4EAD-8A82-AC4B37874041}" type="presParOf" srcId="{B01CC829-7EF5-4A89-AC35-3E845C0F5B69}" destId="{8A0F5E69-0BDA-44AF-9C96-38049A42E50A}" srcOrd="0" destOrd="0" presId="urn:microsoft.com/office/officeart/2005/8/layout/orgChart1"/>
    <dgm:cxn modelId="{D0BA8617-0502-48C2-B162-807E0B2E1867}" type="presParOf" srcId="{8A0F5E69-0BDA-44AF-9C96-38049A42E50A}" destId="{4C4567D5-D652-4181-B3C8-AC3F92C1AFE3}" srcOrd="0" destOrd="0" presId="urn:microsoft.com/office/officeart/2005/8/layout/orgChart1"/>
    <dgm:cxn modelId="{272766B9-FF31-46B8-A887-19A0FC78CC03}" type="presParOf" srcId="{8A0F5E69-0BDA-44AF-9C96-38049A42E50A}" destId="{E00BD330-01D7-44C2-89FB-FEB7652C3192}" srcOrd="1" destOrd="0" presId="urn:microsoft.com/office/officeart/2005/8/layout/orgChart1"/>
    <dgm:cxn modelId="{2E421346-9C0C-48A7-943D-FDADE67207E2}" type="presParOf" srcId="{B01CC829-7EF5-4A89-AC35-3E845C0F5B69}" destId="{54554269-AB32-4EAA-B91C-5B87BD00C142}" srcOrd="1" destOrd="0" presId="urn:microsoft.com/office/officeart/2005/8/layout/orgChart1"/>
    <dgm:cxn modelId="{68D00757-F2D8-49C0-8481-27DACA868928}" type="presParOf" srcId="{54554269-AB32-4EAA-B91C-5B87BD00C142}" destId="{5708D54F-B86E-4B33-BBE1-800E95D4BBD8}" srcOrd="0" destOrd="0" presId="urn:microsoft.com/office/officeart/2005/8/layout/orgChart1"/>
    <dgm:cxn modelId="{59222141-5BC9-48FC-86EF-79DE6D5C7F85}" type="presParOf" srcId="{54554269-AB32-4EAA-B91C-5B87BD00C142}" destId="{B3BAF5BF-2B7E-46BF-8743-8CB8B24FE929}" srcOrd="1" destOrd="0" presId="urn:microsoft.com/office/officeart/2005/8/layout/orgChart1"/>
    <dgm:cxn modelId="{8813C9E4-7775-465C-BDDE-2B24E0E91B48}" type="presParOf" srcId="{B3BAF5BF-2B7E-46BF-8743-8CB8B24FE929}" destId="{A17380DF-8BF4-411A-B1BD-DA131D96BD0D}" srcOrd="0" destOrd="0" presId="urn:microsoft.com/office/officeart/2005/8/layout/orgChart1"/>
    <dgm:cxn modelId="{2AD8CC69-0DC7-4BFC-8078-D5DF2A04EB01}" type="presParOf" srcId="{A17380DF-8BF4-411A-B1BD-DA131D96BD0D}" destId="{B8428397-5B85-44D8-84B5-2D088CEC5BF0}" srcOrd="0" destOrd="0" presId="urn:microsoft.com/office/officeart/2005/8/layout/orgChart1"/>
    <dgm:cxn modelId="{C76EF707-A57B-4565-A69F-EE8F66106128}" type="presParOf" srcId="{A17380DF-8BF4-411A-B1BD-DA131D96BD0D}" destId="{E514502D-121C-487A-9100-515A8D2C7543}" srcOrd="1" destOrd="0" presId="urn:microsoft.com/office/officeart/2005/8/layout/orgChart1"/>
    <dgm:cxn modelId="{F142331C-ECE4-47B3-B9F5-E3D890B5B628}" type="presParOf" srcId="{B3BAF5BF-2B7E-46BF-8743-8CB8B24FE929}" destId="{F42EAE4C-F636-4DA2-AD90-799BA9BA100B}" srcOrd="1" destOrd="0" presId="urn:microsoft.com/office/officeart/2005/8/layout/orgChart1"/>
    <dgm:cxn modelId="{C6EB9F33-FE0B-4AB5-B469-1B7432E43D11}" type="presParOf" srcId="{B3BAF5BF-2B7E-46BF-8743-8CB8B24FE929}" destId="{422E1E39-E238-40EF-8F67-89BB3482C114}" srcOrd="2" destOrd="0" presId="urn:microsoft.com/office/officeart/2005/8/layout/orgChart1"/>
    <dgm:cxn modelId="{67216C62-603A-4E15-89F0-59E49EE2726C}" type="presParOf" srcId="{B01CC829-7EF5-4A89-AC35-3E845C0F5B69}" destId="{218002BA-E365-4B7D-9ABA-DC7B00F90D48}" srcOrd="2" destOrd="0" presId="urn:microsoft.com/office/officeart/2005/8/layout/orgChart1"/>
    <dgm:cxn modelId="{5F0E500E-2930-46C2-85C4-8B64EFBB6AC7}" type="presParOf" srcId="{90EC7176-4724-4320-91F4-07CD9BBF9314}" destId="{26AFAF31-0DF7-44AA-AA81-F61A7494DCE2}" srcOrd="4" destOrd="0" presId="urn:microsoft.com/office/officeart/2005/8/layout/orgChart1"/>
    <dgm:cxn modelId="{AF7C9050-1CF5-47EC-AD4F-ADFFF03312BB}" type="presParOf" srcId="{90EC7176-4724-4320-91F4-07CD9BBF9314}" destId="{041E8DB8-8331-470C-8F53-E85D712716C9}" srcOrd="5" destOrd="0" presId="urn:microsoft.com/office/officeart/2005/8/layout/orgChart1"/>
    <dgm:cxn modelId="{6F6747B5-5E5E-4B3F-8ECD-4E78BBA9747F}" type="presParOf" srcId="{041E8DB8-8331-470C-8F53-E85D712716C9}" destId="{994B1BF5-28DD-4B12-932F-AB5E766F30E0}" srcOrd="0" destOrd="0" presId="urn:microsoft.com/office/officeart/2005/8/layout/orgChart1"/>
    <dgm:cxn modelId="{E72BE8CE-EDC5-4EDD-8F32-8648508B6177}" type="presParOf" srcId="{994B1BF5-28DD-4B12-932F-AB5E766F30E0}" destId="{C54ED8FC-0C14-4D57-85E6-5B083BDFE540}" srcOrd="0" destOrd="0" presId="urn:microsoft.com/office/officeart/2005/8/layout/orgChart1"/>
    <dgm:cxn modelId="{C524B96A-3EC4-4627-9639-F155A9573405}" type="presParOf" srcId="{994B1BF5-28DD-4B12-932F-AB5E766F30E0}" destId="{13319E29-1B3C-4301-B1E4-61B65587759F}" srcOrd="1" destOrd="0" presId="urn:microsoft.com/office/officeart/2005/8/layout/orgChart1"/>
    <dgm:cxn modelId="{9B0EFF0A-5CD0-47D5-B009-1E3BC689595A}" type="presParOf" srcId="{041E8DB8-8331-470C-8F53-E85D712716C9}" destId="{849F63DA-39F7-4AEF-A951-6A62734178D8}" srcOrd="1" destOrd="0" presId="urn:microsoft.com/office/officeart/2005/8/layout/orgChart1"/>
    <dgm:cxn modelId="{847E84F5-59CF-43EE-B80A-845272092CE5}" type="presParOf" srcId="{849F63DA-39F7-4AEF-A951-6A62734178D8}" destId="{02DDF3CE-9631-4770-BDE3-C43F434CE3DE}" srcOrd="0" destOrd="0" presId="urn:microsoft.com/office/officeart/2005/8/layout/orgChart1"/>
    <dgm:cxn modelId="{7EE658EF-D224-446D-A167-5886A9951221}" type="presParOf" srcId="{849F63DA-39F7-4AEF-A951-6A62734178D8}" destId="{74D60925-B7FF-409C-9542-A0B1D658919D}" srcOrd="1" destOrd="0" presId="urn:microsoft.com/office/officeart/2005/8/layout/orgChart1"/>
    <dgm:cxn modelId="{82FAF7D5-6052-4D0B-9899-1C7DC5A4CF05}" type="presParOf" srcId="{74D60925-B7FF-409C-9542-A0B1D658919D}" destId="{4A4237B1-96A9-44C4-80B8-DE2008B2F836}" srcOrd="0" destOrd="0" presId="urn:microsoft.com/office/officeart/2005/8/layout/orgChart1"/>
    <dgm:cxn modelId="{F603E5B5-F746-46EC-ABF5-2478067D4590}" type="presParOf" srcId="{4A4237B1-96A9-44C4-80B8-DE2008B2F836}" destId="{C61FE727-130E-47F5-B929-353BBC18D801}" srcOrd="0" destOrd="0" presId="urn:microsoft.com/office/officeart/2005/8/layout/orgChart1"/>
    <dgm:cxn modelId="{8F423CEA-37E7-4768-B663-0061155FA4AD}" type="presParOf" srcId="{4A4237B1-96A9-44C4-80B8-DE2008B2F836}" destId="{7FA057A8-9D59-4489-B890-0E268B247494}" srcOrd="1" destOrd="0" presId="urn:microsoft.com/office/officeart/2005/8/layout/orgChart1"/>
    <dgm:cxn modelId="{69A3470D-FEA9-41DC-986D-9441DCCAAE89}" type="presParOf" srcId="{74D60925-B7FF-409C-9542-A0B1D658919D}" destId="{B70B09CE-6BF6-40E6-B485-E35FC72B9592}" srcOrd="1" destOrd="0" presId="urn:microsoft.com/office/officeart/2005/8/layout/orgChart1"/>
    <dgm:cxn modelId="{BE6E3288-6F8F-4347-8C5B-760C56198F6A}" type="presParOf" srcId="{74D60925-B7FF-409C-9542-A0B1D658919D}" destId="{D1A1584B-F5A3-469C-B8F2-CAA8AFA74C26}" srcOrd="2" destOrd="0" presId="urn:microsoft.com/office/officeart/2005/8/layout/orgChart1"/>
    <dgm:cxn modelId="{8CEBB90D-32AB-4CFA-8E14-A08F56FDBF87}" type="presParOf" srcId="{849F63DA-39F7-4AEF-A951-6A62734178D8}" destId="{E9570896-6957-4799-BA8B-61D9D60E1377}" srcOrd="2" destOrd="0" presId="urn:microsoft.com/office/officeart/2005/8/layout/orgChart1"/>
    <dgm:cxn modelId="{D7D19817-9994-4EFB-B1B2-22A490800A83}" type="presParOf" srcId="{849F63DA-39F7-4AEF-A951-6A62734178D8}" destId="{607DED90-B659-4EBE-84D0-8567DDB46F26}" srcOrd="3" destOrd="0" presId="urn:microsoft.com/office/officeart/2005/8/layout/orgChart1"/>
    <dgm:cxn modelId="{09012AC3-B402-46A2-A398-CFBF9588C37F}" type="presParOf" srcId="{607DED90-B659-4EBE-84D0-8567DDB46F26}" destId="{9CD7B497-B91E-4143-B370-FE1AFBF6F44C}" srcOrd="0" destOrd="0" presId="urn:microsoft.com/office/officeart/2005/8/layout/orgChart1"/>
    <dgm:cxn modelId="{4B9B6875-2F17-4F35-B82B-F7C32913FE66}" type="presParOf" srcId="{9CD7B497-B91E-4143-B370-FE1AFBF6F44C}" destId="{17F96918-95E8-4781-ADFA-3CC6784D6773}" srcOrd="0" destOrd="0" presId="urn:microsoft.com/office/officeart/2005/8/layout/orgChart1"/>
    <dgm:cxn modelId="{BD5D65BD-40B1-4DE6-8A8E-142302CC82EE}" type="presParOf" srcId="{9CD7B497-B91E-4143-B370-FE1AFBF6F44C}" destId="{69EE07DB-94F1-4AFC-8B45-997D99DA01C4}" srcOrd="1" destOrd="0" presId="urn:microsoft.com/office/officeart/2005/8/layout/orgChart1"/>
    <dgm:cxn modelId="{ADAAFC11-4359-4F2E-9F25-AC4A5CB09E7E}" type="presParOf" srcId="{607DED90-B659-4EBE-84D0-8567DDB46F26}" destId="{D2976C19-2B13-4618-BF91-D62ED556134D}" srcOrd="1" destOrd="0" presId="urn:microsoft.com/office/officeart/2005/8/layout/orgChart1"/>
    <dgm:cxn modelId="{9EF623C2-8914-4275-8FBB-A51E82D21FF4}" type="presParOf" srcId="{607DED90-B659-4EBE-84D0-8567DDB46F26}" destId="{8DBF199C-76F2-4602-9861-0E4722352BCF}" srcOrd="2" destOrd="0" presId="urn:microsoft.com/office/officeart/2005/8/layout/orgChart1"/>
    <dgm:cxn modelId="{260A9B8D-332D-478E-9EAF-40C7D373F4D3}" type="presParOf" srcId="{849F63DA-39F7-4AEF-A951-6A62734178D8}" destId="{50A67F18-DC1E-460F-B566-30681CE4DFDC}" srcOrd="4" destOrd="0" presId="urn:microsoft.com/office/officeart/2005/8/layout/orgChart1"/>
    <dgm:cxn modelId="{8F6E297D-EBEB-469E-A41F-00BE789ECAE1}" type="presParOf" srcId="{849F63DA-39F7-4AEF-A951-6A62734178D8}" destId="{4240AD0D-919D-481C-A0FC-E77BCB5D19AC}" srcOrd="5" destOrd="0" presId="urn:microsoft.com/office/officeart/2005/8/layout/orgChart1"/>
    <dgm:cxn modelId="{973C65BA-8885-453E-95F0-892BC975240E}" type="presParOf" srcId="{4240AD0D-919D-481C-A0FC-E77BCB5D19AC}" destId="{555E1782-5352-4A9B-BFB5-127ABF059267}" srcOrd="0" destOrd="0" presId="urn:microsoft.com/office/officeart/2005/8/layout/orgChart1"/>
    <dgm:cxn modelId="{2B128B71-91EF-493D-9A66-2793AAEF2233}" type="presParOf" srcId="{555E1782-5352-4A9B-BFB5-127ABF059267}" destId="{292163A6-832A-4D7D-8383-01E83A59A0F0}" srcOrd="0" destOrd="0" presId="urn:microsoft.com/office/officeart/2005/8/layout/orgChart1"/>
    <dgm:cxn modelId="{B6B8006F-3122-4EA1-90B5-E9BF505E9187}" type="presParOf" srcId="{555E1782-5352-4A9B-BFB5-127ABF059267}" destId="{EF9CBCB7-905C-4F5B-9C5F-1F58D65F546C}" srcOrd="1" destOrd="0" presId="urn:microsoft.com/office/officeart/2005/8/layout/orgChart1"/>
    <dgm:cxn modelId="{C335A45C-BB5B-41A5-8BCF-D3D7011A8600}" type="presParOf" srcId="{4240AD0D-919D-481C-A0FC-E77BCB5D19AC}" destId="{88FBD5DE-529F-470F-9E26-2AA8839CC007}" srcOrd="1" destOrd="0" presId="urn:microsoft.com/office/officeart/2005/8/layout/orgChart1"/>
    <dgm:cxn modelId="{2096848E-3C03-4FC9-B036-800F50E341A2}" type="presParOf" srcId="{4240AD0D-919D-481C-A0FC-E77BCB5D19AC}" destId="{7C84E4DC-7086-4FBF-BDCD-A577B9BDC2D0}" srcOrd="2" destOrd="0" presId="urn:microsoft.com/office/officeart/2005/8/layout/orgChart1"/>
    <dgm:cxn modelId="{A7954E0E-76C6-4FCF-85A8-F95EFD7FB370}" type="presParOf" srcId="{849F63DA-39F7-4AEF-A951-6A62734178D8}" destId="{09EA3978-1715-44D2-B873-12C6C16F5560}" srcOrd="6" destOrd="0" presId="urn:microsoft.com/office/officeart/2005/8/layout/orgChart1"/>
    <dgm:cxn modelId="{2475D4B3-F82C-4DBB-BEB6-1E7144D9916B}" type="presParOf" srcId="{849F63DA-39F7-4AEF-A951-6A62734178D8}" destId="{E0C579B2-61EB-45CB-AB99-FEFEF4E187E0}" srcOrd="7" destOrd="0" presId="urn:microsoft.com/office/officeart/2005/8/layout/orgChart1"/>
    <dgm:cxn modelId="{62A74AA9-8A8E-4760-A856-26731031CFF6}" type="presParOf" srcId="{E0C579B2-61EB-45CB-AB99-FEFEF4E187E0}" destId="{9431555A-77CF-4FDD-B493-1F2104AEB60A}" srcOrd="0" destOrd="0" presId="urn:microsoft.com/office/officeart/2005/8/layout/orgChart1"/>
    <dgm:cxn modelId="{545D3695-59B9-4DFA-A36A-95111F77C440}" type="presParOf" srcId="{9431555A-77CF-4FDD-B493-1F2104AEB60A}" destId="{7BA98F3B-73E0-457C-A180-DB4EEC37156C}" srcOrd="0" destOrd="0" presId="urn:microsoft.com/office/officeart/2005/8/layout/orgChart1"/>
    <dgm:cxn modelId="{F55FF455-0699-466C-AF48-5CEFA53D6CF2}" type="presParOf" srcId="{9431555A-77CF-4FDD-B493-1F2104AEB60A}" destId="{01B257DB-8D74-41BE-818C-1EF208779D88}" srcOrd="1" destOrd="0" presId="urn:microsoft.com/office/officeart/2005/8/layout/orgChart1"/>
    <dgm:cxn modelId="{6AECE33E-A9A5-4150-ACEC-486A6378FAB6}" type="presParOf" srcId="{E0C579B2-61EB-45CB-AB99-FEFEF4E187E0}" destId="{237924FF-A2BD-4F9B-8299-87269D82E4BA}" srcOrd="1" destOrd="0" presId="urn:microsoft.com/office/officeart/2005/8/layout/orgChart1"/>
    <dgm:cxn modelId="{6EE1580C-9266-45F5-A58F-84EE080AD076}" type="presParOf" srcId="{E0C579B2-61EB-45CB-AB99-FEFEF4E187E0}" destId="{A212F6D3-43DB-4EBF-B8D4-A78F9F773805}" srcOrd="2" destOrd="0" presId="urn:microsoft.com/office/officeart/2005/8/layout/orgChart1"/>
    <dgm:cxn modelId="{F740832C-7AAD-4815-9025-4F6C97F8A80C}" type="presParOf" srcId="{849F63DA-39F7-4AEF-A951-6A62734178D8}" destId="{4C2C78E7-38FA-4B0B-B7F3-991E17E51428}" srcOrd="8" destOrd="0" presId="urn:microsoft.com/office/officeart/2005/8/layout/orgChart1"/>
    <dgm:cxn modelId="{66496379-AE49-49A1-B06E-6944BE834F7F}" type="presParOf" srcId="{849F63DA-39F7-4AEF-A951-6A62734178D8}" destId="{79D9A128-6C16-41F5-AB21-17F43DAFF8AF}" srcOrd="9" destOrd="0" presId="urn:microsoft.com/office/officeart/2005/8/layout/orgChart1"/>
    <dgm:cxn modelId="{0183549E-5E8A-4C7A-99C1-CB5AAB22FF27}" type="presParOf" srcId="{79D9A128-6C16-41F5-AB21-17F43DAFF8AF}" destId="{CB90ED7F-6347-4A42-AEF4-05F206DAA77B}" srcOrd="0" destOrd="0" presId="urn:microsoft.com/office/officeart/2005/8/layout/orgChart1"/>
    <dgm:cxn modelId="{D6E1AFAE-9E5B-452B-BE35-1BE5C61E1238}" type="presParOf" srcId="{CB90ED7F-6347-4A42-AEF4-05F206DAA77B}" destId="{46325E60-9FAA-4D9A-8798-E658CA23EA7A}" srcOrd="0" destOrd="0" presId="urn:microsoft.com/office/officeart/2005/8/layout/orgChart1"/>
    <dgm:cxn modelId="{50D0C083-0A6C-42D6-B6A0-B0A04C2BADD8}" type="presParOf" srcId="{CB90ED7F-6347-4A42-AEF4-05F206DAA77B}" destId="{8B71DEAE-8745-4545-B4C2-43AEEAE88289}" srcOrd="1" destOrd="0" presId="urn:microsoft.com/office/officeart/2005/8/layout/orgChart1"/>
    <dgm:cxn modelId="{E2EAF5AA-AB7A-4EED-B4E9-937C4C23A47C}" type="presParOf" srcId="{79D9A128-6C16-41F5-AB21-17F43DAFF8AF}" destId="{01032F67-204F-488A-AE21-FF86D03C228E}" srcOrd="1" destOrd="0" presId="urn:microsoft.com/office/officeart/2005/8/layout/orgChart1"/>
    <dgm:cxn modelId="{BF8E4324-A64E-4F56-813D-B3D84A7FFC0C}" type="presParOf" srcId="{79D9A128-6C16-41F5-AB21-17F43DAFF8AF}" destId="{C80DE98F-0127-49F9-A111-DB5BD434877D}" srcOrd="2" destOrd="0" presId="urn:microsoft.com/office/officeart/2005/8/layout/orgChart1"/>
    <dgm:cxn modelId="{699902DF-FA11-47EE-8E0F-B804EB2A0FBF}" type="presParOf" srcId="{849F63DA-39F7-4AEF-A951-6A62734178D8}" destId="{5C1BFE73-F653-494D-9163-D6267E30A79C}" srcOrd="10" destOrd="0" presId="urn:microsoft.com/office/officeart/2005/8/layout/orgChart1"/>
    <dgm:cxn modelId="{534F2FAA-B3B6-4831-ACCD-535567555DE8}" type="presParOf" srcId="{849F63DA-39F7-4AEF-A951-6A62734178D8}" destId="{2148E16C-68AC-4F87-AD1E-E2D4AD6BD28A}" srcOrd="11" destOrd="0" presId="urn:microsoft.com/office/officeart/2005/8/layout/orgChart1"/>
    <dgm:cxn modelId="{3FA15FBA-DB2A-46CC-AF70-14576F126F5F}" type="presParOf" srcId="{2148E16C-68AC-4F87-AD1E-E2D4AD6BD28A}" destId="{09EB83EC-5E3C-48A9-AE96-2E3F21B69F64}" srcOrd="0" destOrd="0" presId="urn:microsoft.com/office/officeart/2005/8/layout/orgChart1"/>
    <dgm:cxn modelId="{6A3A1468-2A1E-4F2F-978C-BA9ECBAB81FE}" type="presParOf" srcId="{09EB83EC-5E3C-48A9-AE96-2E3F21B69F64}" destId="{B00F69D9-1216-4DC7-9354-988B0C9EE244}" srcOrd="0" destOrd="0" presId="urn:microsoft.com/office/officeart/2005/8/layout/orgChart1"/>
    <dgm:cxn modelId="{95E3DEC3-F474-4691-92DC-E3140161E22C}" type="presParOf" srcId="{09EB83EC-5E3C-48A9-AE96-2E3F21B69F64}" destId="{3505E403-DC07-4E03-A609-618CA0FE596A}" srcOrd="1" destOrd="0" presId="urn:microsoft.com/office/officeart/2005/8/layout/orgChart1"/>
    <dgm:cxn modelId="{B3459B2F-D16B-48B5-BA2F-E3CA9960E908}" type="presParOf" srcId="{2148E16C-68AC-4F87-AD1E-E2D4AD6BD28A}" destId="{6EBE4013-013A-4622-BD06-10D255F85ECC}" srcOrd="1" destOrd="0" presId="urn:microsoft.com/office/officeart/2005/8/layout/orgChart1"/>
    <dgm:cxn modelId="{DB0FE7B0-7475-4C80-8AA9-67F5A852D784}" type="presParOf" srcId="{2148E16C-68AC-4F87-AD1E-E2D4AD6BD28A}" destId="{3852C4CF-BF3F-4E7B-9B36-6183715A9A6B}" srcOrd="2" destOrd="0" presId="urn:microsoft.com/office/officeart/2005/8/layout/orgChart1"/>
    <dgm:cxn modelId="{F75AC499-CA34-4947-8187-01E6B6370A2E}" type="presParOf" srcId="{041E8DB8-8331-470C-8F53-E85D712716C9}" destId="{462E6DF4-735F-47CB-A7CF-35D0406CBBDD}" srcOrd="2" destOrd="0" presId="urn:microsoft.com/office/officeart/2005/8/layout/orgChart1"/>
    <dgm:cxn modelId="{998A7E12-2EE8-4D5D-AE82-63487A5F168A}" type="presParOf" srcId="{90EC7176-4724-4320-91F4-07CD9BBF9314}" destId="{76B947ED-17B6-4229-A7EC-6B86661F45E0}" srcOrd="6" destOrd="0" presId="urn:microsoft.com/office/officeart/2005/8/layout/orgChart1"/>
    <dgm:cxn modelId="{CDC9E8CB-0495-4300-8FF9-FF8E589C3B93}" type="presParOf" srcId="{90EC7176-4724-4320-91F4-07CD9BBF9314}" destId="{3B445505-F3D5-4241-AB27-D0116E05B4A8}" srcOrd="7" destOrd="0" presId="urn:microsoft.com/office/officeart/2005/8/layout/orgChart1"/>
    <dgm:cxn modelId="{FF1C321E-ADF2-477B-A29A-3D78E18BD1C2}" type="presParOf" srcId="{3B445505-F3D5-4241-AB27-D0116E05B4A8}" destId="{ACC7B805-5FF4-4F1C-85DC-0B791378C217}" srcOrd="0" destOrd="0" presId="urn:microsoft.com/office/officeart/2005/8/layout/orgChart1"/>
    <dgm:cxn modelId="{90226B78-5C58-40AA-92C0-F5E3D3BE1DE7}" type="presParOf" srcId="{ACC7B805-5FF4-4F1C-85DC-0B791378C217}" destId="{9272BF86-C06D-4191-A709-8EA4BD95825E}" srcOrd="0" destOrd="0" presId="urn:microsoft.com/office/officeart/2005/8/layout/orgChart1"/>
    <dgm:cxn modelId="{FEE86270-4B26-4E4F-BA60-9F7A300F944B}" type="presParOf" srcId="{ACC7B805-5FF4-4F1C-85DC-0B791378C217}" destId="{FACAD578-5547-409A-AA03-55D0E383002D}" srcOrd="1" destOrd="0" presId="urn:microsoft.com/office/officeart/2005/8/layout/orgChart1"/>
    <dgm:cxn modelId="{6F038BF4-82B7-480B-A0F2-B243D1CC5F40}" type="presParOf" srcId="{3B445505-F3D5-4241-AB27-D0116E05B4A8}" destId="{11E310D2-93A5-4463-84D9-53A44ED47882}" srcOrd="1" destOrd="0" presId="urn:microsoft.com/office/officeart/2005/8/layout/orgChart1"/>
    <dgm:cxn modelId="{94DE5E6E-9524-4778-B8CC-2C679A5FC49E}" type="presParOf" srcId="{11E310D2-93A5-4463-84D9-53A44ED47882}" destId="{8703250E-D80F-43BD-B8B6-F07BE968FE33}" srcOrd="0" destOrd="0" presId="urn:microsoft.com/office/officeart/2005/8/layout/orgChart1"/>
    <dgm:cxn modelId="{D213B479-1307-4D74-9A04-189E2225C7C8}" type="presParOf" srcId="{11E310D2-93A5-4463-84D9-53A44ED47882}" destId="{06E1D55E-1A2B-4DB5-93F5-C9C51EBD0C83}" srcOrd="1" destOrd="0" presId="urn:microsoft.com/office/officeart/2005/8/layout/orgChart1"/>
    <dgm:cxn modelId="{A45A9E70-AEC6-4167-B30C-6A3A64F97E25}" type="presParOf" srcId="{06E1D55E-1A2B-4DB5-93F5-C9C51EBD0C83}" destId="{C65D73E4-A305-478E-93F8-C98A86FA3CFF}" srcOrd="0" destOrd="0" presId="urn:microsoft.com/office/officeart/2005/8/layout/orgChart1"/>
    <dgm:cxn modelId="{C8B08495-B075-4773-8B95-DB2CBD77E855}" type="presParOf" srcId="{C65D73E4-A305-478E-93F8-C98A86FA3CFF}" destId="{4123EA11-EA39-4408-BB8C-9321631B29F3}" srcOrd="0" destOrd="0" presId="urn:microsoft.com/office/officeart/2005/8/layout/orgChart1"/>
    <dgm:cxn modelId="{FFE5FFA8-BCD1-4E26-A49B-1C4814772CE1}" type="presParOf" srcId="{C65D73E4-A305-478E-93F8-C98A86FA3CFF}" destId="{C12178D3-1324-41D2-AF77-32559317949F}" srcOrd="1" destOrd="0" presId="urn:microsoft.com/office/officeart/2005/8/layout/orgChart1"/>
    <dgm:cxn modelId="{C9861188-0DC4-47C1-8CAE-9D92C3D666C2}" type="presParOf" srcId="{06E1D55E-1A2B-4DB5-93F5-C9C51EBD0C83}" destId="{9BF87B11-C0A4-47D4-ABC5-68D6566E15A7}" srcOrd="1" destOrd="0" presId="urn:microsoft.com/office/officeart/2005/8/layout/orgChart1"/>
    <dgm:cxn modelId="{9DC2BE60-1802-468E-86AC-D86B3B23ECA4}" type="presParOf" srcId="{9BF87B11-C0A4-47D4-ABC5-68D6566E15A7}" destId="{43315DA5-69F8-462E-BDA5-522F41A11410}" srcOrd="0" destOrd="0" presId="urn:microsoft.com/office/officeart/2005/8/layout/orgChart1"/>
    <dgm:cxn modelId="{2FD54409-9C69-442A-92D4-8752B1F2BB30}" type="presParOf" srcId="{9BF87B11-C0A4-47D4-ABC5-68D6566E15A7}" destId="{DE51F84C-5BF5-4C01-B22E-F5919949CF70}" srcOrd="1" destOrd="0" presId="urn:microsoft.com/office/officeart/2005/8/layout/orgChart1"/>
    <dgm:cxn modelId="{4A82F90C-0195-49C9-8C53-FA81151738A3}" type="presParOf" srcId="{DE51F84C-5BF5-4C01-B22E-F5919949CF70}" destId="{A2CFA0C0-D3C8-492C-A9A0-9977B8B57298}" srcOrd="0" destOrd="0" presId="urn:microsoft.com/office/officeart/2005/8/layout/orgChart1"/>
    <dgm:cxn modelId="{7097D369-3C7E-4A31-8C48-7B6FA69B129D}" type="presParOf" srcId="{A2CFA0C0-D3C8-492C-A9A0-9977B8B57298}" destId="{8D46E2D7-B2DC-4F82-A830-F29E3B947F6A}" srcOrd="0" destOrd="0" presId="urn:microsoft.com/office/officeart/2005/8/layout/orgChart1"/>
    <dgm:cxn modelId="{865F1F21-7C22-4F6C-BA1B-3648677DC7CB}" type="presParOf" srcId="{A2CFA0C0-D3C8-492C-A9A0-9977B8B57298}" destId="{155E5A28-AB91-45DA-AC47-B61B9AB8A3AA}" srcOrd="1" destOrd="0" presId="urn:microsoft.com/office/officeart/2005/8/layout/orgChart1"/>
    <dgm:cxn modelId="{75C1EE1E-65E4-4580-84A3-F357132DED6E}" type="presParOf" srcId="{DE51F84C-5BF5-4C01-B22E-F5919949CF70}" destId="{FF3436A1-98D5-42C5-BC20-ACD0CC3618B4}" srcOrd="1" destOrd="0" presId="urn:microsoft.com/office/officeart/2005/8/layout/orgChart1"/>
    <dgm:cxn modelId="{14B14D86-64F0-4214-8E38-52A451CAF7BF}" type="presParOf" srcId="{DE51F84C-5BF5-4C01-B22E-F5919949CF70}" destId="{B595AA6D-6959-4EC7-9944-4BF9988D922E}" srcOrd="2" destOrd="0" presId="urn:microsoft.com/office/officeart/2005/8/layout/orgChart1"/>
    <dgm:cxn modelId="{4851864F-036D-417A-B659-5CAE7D3947C1}" type="presParOf" srcId="{9BF87B11-C0A4-47D4-ABC5-68D6566E15A7}" destId="{8AF11E99-97C3-4CF1-B0E6-E0426190EF8F}" srcOrd="2" destOrd="0" presId="urn:microsoft.com/office/officeart/2005/8/layout/orgChart1"/>
    <dgm:cxn modelId="{0D89AF2C-2362-46E1-96C4-5F15080E69E6}" type="presParOf" srcId="{9BF87B11-C0A4-47D4-ABC5-68D6566E15A7}" destId="{8B211BDB-3250-485E-9340-4FE98E072851}" srcOrd="3" destOrd="0" presId="urn:microsoft.com/office/officeart/2005/8/layout/orgChart1"/>
    <dgm:cxn modelId="{1EEA1F54-5CCA-4604-B075-E49353C1B4BE}" type="presParOf" srcId="{8B211BDB-3250-485E-9340-4FE98E072851}" destId="{B23E7F8C-6626-42F5-A767-FCFC1E0CB112}" srcOrd="0" destOrd="0" presId="urn:microsoft.com/office/officeart/2005/8/layout/orgChart1"/>
    <dgm:cxn modelId="{1577867B-4291-4C1D-A8A7-FA9BB620BB43}" type="presParOf" srcId="{B23E7F8C-6626-42F5-A767-FCFC1E0CB112}" destId="{892BB205-03A3-468B-8ADB-AC707C66F683}" srcOrd="0" destOrd="0" presId="urn:microsoft.com/office/officeart/2005/8/layout/orgChart1"/>
    <dgm:cxn modelId="{77B6D8E2-2192-4CC8-80EA-ACC34C14D452}" type="presParOf" srcId="{B23E7F8C-6626-42F5-A767-FCFC1E0CB112}" destId="{6CB4D9B5-1B03-4EA6-96C4-629D5A64F0CE}" srcOrd="1" destOrd="0" presId="urn:microsoft.com/office/officeart/2005/8/layout/orgChart1"/>
    <dgm:cxn modelId="{A4254467-E01F-415C-8881-1F153D28D1FE}" type="presParOf" srcId="{8B211BDB-3250-485E-9340-4FE98E072851}" destId="{614E54F1-378D-4FC9-94A6-52328F6DFE5B}" srcOrd="1" destOrd="0" presId="urn:microsoft.com/office/officeart/2005/8/layout/orgChart1"/>
    <dgm:cxn modelId="{2D45981A-E9E6-4391-B76C-14DAD641A0B3}" type="presParOf" srcId="{8B211BDB-3250-485E-9340-4FE98E072851}" destId="{3EBDDD62-8FE1-4A79-90DD-6C57BA8329AA}" srcOrd="2" destOrd="0" presId="urn:microsoft.com/office/officeart/2005/8/layout/orgChart1"/>
    <dgm:cxn modelId="{9C7E1941-A764-4266-9289-DC5F71C44413}" type="presParOf" srcId="{9BF87B11-C0A4-47D4-ABC5-68D6566E15A7}" destId="{2542821A-C8B2-4F54-B20C-926FCF448281}" srcOrd="4" destOrd="0" presId="urn:microsoft.com/office/officeart/2005/8/layout/orgChart1"/>
    <dgm:cxn modelId="{228AB6EF-4703-4EC0-982C-7C161F379275}" type="presParOf" srcId="{9BF87B11-C0A4-47D4-ABC5-68D6566E15A7}" destId="{17E25F6D-6FE9-4EEA-B5AD-A31ED2ADD848}" srcOrd="5" destOrd="0" presId="urn:microsoft.com/office/officeart/2005/8/layout/orgChart1"/>
    <dgm:cxn modelId="{4893F957-45A0-4420-BF3B-7AB1C8956EDB}" type="presParOf" srcId="{17E25F6D-6FE9-4EEA-B5AD-A31ED2ADD848}" destId="{62D1FF5F-6FB3-4EF1-BACD-F345FEC92451}" srcOrd="0" destOrd="0" presId="urn:microsoft.com/office/officeart/2005/8/layout/orgChart1"/>
    <dgm:cxn modelId="{26594F2E-FFBE-4D51-BC3C-8B2D88EFF31B}" type="presParOf" srcId="{62D1FF5F-6FB3-4EF1-BACD-F345FEC92451}" destId="{0E2563CB-767E-4F2B-9BC0-D96E45D24825}" srcOrd="0" destOrd="0" presId="urn:microsoft.com/office/officeart/2005/8/layout/orgChart1"/>
    <dgm:cxn modelId="{E2D909B1-687E-47DA-9196-67624121A6BF}" type="presParOf" srcId="{62D1FF5F-6FB3-4EF1-BACD-F345FEC92451}" destId="{E1696172-5973-42EA-8B64-3ED8C96BD518}" srcOrd="1" destOrd="0" presId="urn:microsoft.com/office/officeart/2005/8/layout/orgChart1"/>
    <dgm:cxn modelId="{2015C436-0616-4A06-9326-6C86EC12E78E}" type="presParOf" srcId="{17E25F6D-6FE9-4EEA-B5AD-A31ED2ADD848}" destId="{2D333326-A22F-4025-A354-BCC70C7C6644}" srcOrd="1" destOrd="0" presId="urn:microsoft.com/office/officeart/2005/8/layout/orgChart1"/>
    <dgm:cxn modelId="{370AA7A4-AD01-44EC-BF8F-01D1320FD12F}" type="presParOf" srcId="{17E25F6D-6FE9-4EEA-B5AD-A31ED2ADD848}" destId="{EF025286-358D-4827-A48C-371FB43066B9}" srcOrd="2" destOrd="0" presId="urn:microsoft.com/office/officeart/2005/8/layout/orgChart1"/>
    <dgm:cxn modelId="{5DB1F738-1490-4535-81C5-1A320101840C}" type="presParOf" srcId="{9BF87B11-C0A4-47D4-ABC5-68D6566E15A7}" destId="{E6CA82A5-9963-412E-B6C8-ED769FCAB2C3}" srcOrd="6" destOrd="0" presId="urn:microsoft.com/office/officeart/2005/8/layout/orgChart1"/>
    <dgm:cxn modelId="{0130312D-03D5-4E4E-867A-4ACAF4C80302}" type="presParOf" srcId="{9BF87B11-C0A4-47D4-ABC5-68D6566E15A7}" destId="{60FEC596-EE62-4268-ACEF-A9410628098F}" srcOrd="7" destOrd="0" presId="urn:microsoft.com/office/officeart/2005/8/layout/orgChart1"/>
    <dgm:cxn modelId="{82F7B6FF-9CEB-4743-8863-6A92C547869B}" type="presParOf" srcId="{60FEC596-EE62-4268-ACEF-A9410628098F}" destId="{E62807F1-DE80-4FC4-8BDC-F40CA72C91EF}" srcOrd="0" destOrd="0" presId="urn:microsoft.com/office/officeart/2005/8/layout/orgChart1"/>
    <dgm:cxn modelId="{B4252C3D-028A-4106-BABE-A5A6714DFD72}" type="presParOf" srcId="{E62807F1-DE80-4FC4-8BDC-F40CA72C91EF}" destId="{45F7152E-36E1-4E04-A024-ACD7A2DAF980}" srcOrd="0" destOrd="0" presId="urn:microsoft.com/office/officeart/2005/8/layout/orgChart1"/>
    <dgm:cxn modelId="{8B4C613B-A18C-4AD0-80C0-75A5A7AFB732}" type="presParOf" srcId="{E62807F1-DE80-4FC4-8BDC-F40CA72C91EF}" destId="{DEC4869C-E023-4DE5-8A78-E513D0E3BB47}" srcOrd="1" destOrd="0" presId="urn:microsoft.com/office/officeart/2005/8/layout/orgChart1"/>
    <dgm:cxn modelId="{8924EBAA-F0A3-459D-A26E-CE4043D8253C}" type="presParOf" srcId="{60FEC596-EE62-4268-ACEF-A9410628098F}" destId="{817FE12A-269C-47F9-88EB-4ADBCBF4E007}" srcOrd="1" destOrd="0" presId="urn:microsoft.com/office/officeart/2005/8/layout/orgChart1"/>
    <dgm:cxn modelId="{293C08B6-185D-4BD9-B15C-6ACEEE2000AA}" type="presParOf" srcId="{60FEC596-EE62-4268-ACEF-A9410628098F}" destId="{290913BE-9D36-4B0B-A06C-CE6B45365A4B}" srcOrd="2" destOrd="0" presId="urn:microsoft.com/office/officeart/2005/8/layout/orgChart1"/>
    <dgm:cxn modelId="{BA7BCD18-C7D3-4E6B-ADE0-2BF11A0D79E6}" type="presParOf" srcId="{9BF87B11-C0A4-47D4-ABC5-68D6566E15A7}" destId="{F7F31BED-F23B-4589-AF0F-D51B76619691}" srcOrd="8" destOrd="0" presId="urn:microsoft.com/office/officeart/2005/8/layout/orgChart1"/>
    <dgm:cxn modelId="{EFA79D98-F695-434E-A744-33E65EC9A9BD}" type="presParOf" srcId="{9BF87B11-C0A4-47D4-ABC5-68D6566E15A7}" destId="{6C351F36-7F1A-4E4A-AD63-ABBBA82BCB26}" srcOrd="9" destOrd="0" presId="urn:microsoft.com/office/officeart/2005/8/layout/orgChart1"/>
    <dgm:cxn modelId="{FD4D6BC0-D3C9-46CC-A111-F5A83E7DBA45}" type="presParOf" srcId="{6C351F36-7F1A-4E4A-AD63-ABBBA82BCB26}" destId="{569B2435-BEE8-475F-9EB3-6D600B9C5A16}" srcOrd="0" destOrd="0" presId="urn:microsoft.com/office/officeart/2005/8/layout/orgChart1"/>
    <dgm:cxn modelId="{DC1514AB-62EB-48B5-9968-8F3D705883CF}" type="presParOf" srcId="{569B2435-BEE8-475F-9EB3-6D600B9C5A16}" destId="{838175AC-93D0-4B63-AB18-CDD3265DFBB0}" srcOrd="0" destOrd="0" presId="urn:microsoft.com/office/officeart/2005/8/layout/orgChart1"/>
    <dgm:cxn modelId="{8EB2698B-284D-4A85-8023-AA2D16FB3606}" type="presParOf" srcId="{569B2435-BEE8-475F-9EB3-6D600B9C5A16}" destId="{3570D139-7336-4A35-AA5D-17FFE9FAB701}" srcOrd="1" destOrd="0" presId="urn:microsoft.com/office/officeart/2005/8/layout/orgChart1"/>
    <dgm:cxn modelId="{6AF7B460-BD82-4D42-923A-3B1008BAB4F9}" type="presParOf" srcId="{6C351F36-7F1A-4E4A-AD63-ABBBA82BCB26}" destId="{1F1C8236-AF91-421B-85C4-5744B65FC0DD}" srcOrd="1" destOrd="0" presId="urn:microsoft.com/office/officeart/2005/8/layout/orgChart1"/>
    <dgm:cxn modelId="{BD81AC57-E0CA-4DC6-B763-50D4BB342E79}" type="presParOf" srcId="{1F1C8236-AF91-421B-85C4-5744B65FC0DD}" destId="{955AD0BB-55CC-4651-890E-D6451E20B9EC}" srcOrd="0" destOrd="0" presId="urn:microsoft.com/office/officeart/2005/8/layout/orgChart1"/>
    <dgm:cxn modelId="{849CF2DD-B583-4356-83B3-33B4DCA6CBB4}" type="presParOf" srcId="{1F1C8236-AF91-421B-85C4-5744B65FC0DD}" destId="{C8701826-AA5D-4225-8567-21D9E9612761}" srcOrd="1" destOrd="0" presId="urn:microsoft.com/office/officeart/2005/8/layout/orgChart1"/>
    <dgm:cxn modelId="{95101800-CE0F-488A-A7E4-ED837EFE6710}" type="presParOf" srcId="{C8701826-AA5D-4225-8567-21D9E9612761}" destId="{81751CFD-3DBD-485E-B755-BE9ABDF3CE58}" srcOrd="0" destOrd="0" presId="urn:microsoft.com/office/officeart/2005/8/layout/orgChart1"/>
    <dgm:cxn modelId="{E38D3216-87C1-41A2-A7AE-F288B05BF00D}" type="presParOf" srcId="{81751CFD-3DBD-485E-B755-BE9ABDF3CE58}" destId="{6AAB9E03-189E-447D-9E54-97C072733BDA}" srcOrd="0" destOrd="0" presId="urn:microsoft.com/office/officeart/2005/8/layout/orgChart1"/>
    <dgm:cxn modelId="{BC31BAA2-BC05-4D87-B210-2B0673898417}" type="presParOf" srcId="{81751CFD-3DBD-485E-B755-BE9ABDF3CE58}" destId="{70673B7D-6F60-4DC3-82B1-236025F7B0C2}" srcOrd="1" destOrd="0" presId="urn:microsoft.com/office/officeart/2005/8/layout/orgChart1"/>
    <dgm:cxn modelId="{E2A5F765-69AE-4393-8EC4-90F2B8D325BF}" type="presParOf" srcId="{C8701826-AA5D-4225-8567-21D9E9612761}" destId="{A3E68923-42B8-4F8E-B2E4-2D34A9CFEE5E}" srcOrd="1" destOrd="0" presId="urn:microsoft.com/office/officeart/2005/8/layout/orgChart1"/>
    <dgm:cxn modelId="{081D807A-A163-4883-8907-FDC41FDABBE5}" type="presParOf" srcId="{C8701826-AA5D-4225-8567-21D9E9612761}" destId="{E0AFC631-44CE-4508-A152-9E8FCB138DAC}" srcOrd="2" destOrd="0" presId="urn:microsoft.com/office/officeart/2005/8/layout/orgChart1"/>
    <dgm:cxn modelId="{75FB6AF7-06F2-4AF7-B6DF-E2996FFBEB59}" type="presParOf" srcId="{1F1C8236-AF91-421B-85C4-5744B65FC0DD}" destId="{F6F8A16F-5F83-4B27-8F7C-008F9A89D395}" srcOrd="2" destOrd="0" presId="urn:microsoft.com/office/officeart/2005/8/layout/orgChart1"/>
    <dgm:cxn modelId="{30C2A061-E684-47B4-8E6D-9068E7F5B831}" type="presParOf" srcId="{1F1C8236-AF91-421B-85C4-5744B65FC0DD}" destId="{509D41F8-E1CA-44A9-9B8F-B6D3D3C0332B}" srcOrd="3" destOrd="0" presId="urn:microsoft.com/office/officeart/2005/8/layout/orgChart1"/>
    <dgm:cxn modelId="{94CDE188-F2C1-41E6-9C68-E9B0A9122C05}" type="presParOf" srcId="{509D41F8-E1CA-44A9-9B8F-B6D3D3C0332B}" destId="{906115E7-6F8F-4D6B-AFDC-7ED4AA76198C}" srcOrd="0" destOrd="0" presId="urn:microsoft.com/office/officeart/2005/8/layout/orgChart1"/>
    <dgm:cxn modelId="{AE80FC1B-7A70-47F8-9D4F-7C932509E556}" type="presParOf" srcId="{906115E7-6F8F-4D6B-AFDC-7ED4AA76198C}" destId="{E2A2AE77-BD6B-4A1C-87C0-DA8A99FC6AF1}" srcOrd="0" destOrd="0" presId="urn:microsoft.com/office/officeart/2005/8/layout/orgChart1"/>
    <dgm:cxn modelId="{B1581EC1-7477-47B4-9922-C6AEBA6F98E4}" type="presParOf" srcId="{906115E7-6F8F-4D6B-AFDC-7ED4AA76198C}" destId="{62D48092-C013-401F-9B31-D89A7F3D0EAB}" srcOrd="1" destOrd="0" presId="urn:microsoft.com/office/officeart/2005/8/layout/orgChart1"/>
    <dgm:cxn modelId="{FA678529-BECB-46DF-AD6D-EE432B9C81B1}" type="presParOf" srcId="{509D41F8-E1CA-44A9-9B8F-B6D3D3C0332B}" destId="{02CA1882-2C37-45C7-BCAF-67894F7F896B}" srcOrd="1" destOrd="0" presId="urn:microsoft.com/office/officeart/2005/8/layout/orgChart1"/>
    <dgm:cxn modelId="{D5241274-CE14-4774-B4D5-01058F4DA320}" type="presParOf" srcId="{509D41F8-E1CA-44A9-9B8F-B6D3D3C0332B}" destId="{9D0A45B7-C1D4-44CC-9920-B60249984E95}" srcOrd="2" destOrd="0" presId="urn:microsoft.com/office/officeart/2005/8/layout/orgChart1"/>
    <dgm:cxn modelId="{7477E7D2-CBB5-4F8E-B787-A77A55DF3877}" type="presParOf" srcId="{6C351F36-7F1A-4E4A-AD63-ABBBA82BCB26}" destId="{D311369E-7D41-40B5-8393-6FF70E2EEFCB}" srcOrd="2" destOrd="0" presId="urn:microsoft.com/office/officeart/2005/8/layout/orgChart1"/>
    <dgm:cxn modelId="{AE093325-055F-4A1D-879B-65663723FAAC}" type="presParOf" srcId="{06E1D55E-1A2B-4DB5-93F5-C9C51EBD0C83}" destId="{5104435D-379B-4CE1-8BD3-FFB3EE01FFFD}" srcOrd="2" destOrd="0" presId="urn:microsoft.com/office/officeart/2005/8/layout/orgChart1"/>
    <dgm:cxn modelId="{DEF8284D-C961-496F-969D-C4324B1601F8}" type="presParOf" srcId="{3B445505-F3D5-4241-AB27-D0116E05B4A8}" destId="{D63796B2-7BFE-4B25-9F98-6A01273FFED6}" srcOrd="2" destOrd="0" presId="urn:microsoft.com/office/officeart/2005/8/layout/orgChart1"/>
    <dgm:cxn modelId="{1319313F-0F99-4A36-B5E8-95BDF0EA967F}" type="presParOf" srcId="{12FF4529-27A7-4F5B-BE1B-31E0E7B2CA0E}" destId="{AA27FB27-24A1-4720-B693-2998220C85C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78149-5EE4-4743-8081-D2556835654C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err="1" smtClean="0"/>
            <a:t>BackEnd</a:t>
          </a:r>
          <a:r>
            <a:rPr lang="ko-KR" altLang="en-US" sz="2100" kern="1200" dirty="0" smtClean="0"/>
            <a:t>작성</a:t>
          </a:r>
          <a:endParaRPr lang="ko-KR" altLang="en-US" sz="2100" kern="1200" dirty="0"/>
        </a:p>
      </dsp:txBody>
      <dsp:txXfrm>
        <a:off x="44665" y="2106299"/>
        <a:ext cx="2060143" cy="1206068"/>
      </dsp:txXfrm>
    </dsp:sp>
    <dsp:sp modelId="{8BD07623-6590-4EDE-BF13-C4D54A0987FF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2355850" y="2550475"/>
        <a:ext cx="316861" cy="317716"/>
      </dsp:txXfrm>
    </dsp:sp>
    <dsp:sp modelId="{C765A284-0D0F-46ED-A644-2005AC89AA18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err="1" smtClean="0"/>
            <a:t>공통추가</a:t>
          </a:r>
          <a:endParaRPr lang="en-US" altLang="ko-KR" sz="2100" kern="1200" dirty="0" smtClean="0"/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기능</a:t>
          </a:r>
          <a:endParaRPr lang="ko-KR" altLang="en-US" sz="2100" kern="1200" dirty="0"/>
        </a:p>
      </dsp:txBody>
      <dsp:txXfrm>
        <a:off x="3033928" y="2106299"/>
        <a:ext cx="2060143" cy="1206068"/>
      </dsp:txXfrm>
    </dsp:sp>
    <dsp:sp modelId="{1F04A390-2876-4210-849D-F812C552EAF0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5345112" y="2550475"/>
        <a:ext cx="316861" cy="317716"/>
      </dsp:txXfrm>
    </dsp:sp>
    <dsp:sp modelId="{36732527-D845-4CFD-950F-676BCDA67871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err="1" smtClean="0"/>
            <a:t>뷰공통</a:t>
          </a:r>
          <a:endParaRPr lang="ko-KR" altLang="en-US" sz="2100" kern="1200" dirty="0"/>
        </a:p>
      </dsp:txBody>
      <dsp:txXfrm>
        <a:off x="6023190" y="2106299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8A16F-5F83-4B27-8F7C-008F9A89D395}">
      <dsp:nvSpPr>
        <dsp:cNvPr id="0" name=""/>
        <dsp:cNvSpPr/>
      </dsp:nvSpPr>
      <dsp:spPr>
        <a:xfrm>
          <a:off x="9717266" y="2721920"/>
          <a:ext cx="155090" cy="1209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04"/>
              </a:lnTo>
              <a:lnTo>
                <a:pt x="155090" y="12097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AD0BB-55CC-4651-890E-D6451E20B9EC}">
      <dsp:nvSpPr>
        <dsp:cNvPr id="0" name=""/>
        <dsp:cNvSpPr/>
      </dsp:nvSpPr>
      <dsp:spPr>
        <a:xfrm>
          <a:off x="9717266" y="2721920"/>
          <a:ext cx="155090" cy="475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610"/>
              </a:lnTo>
              <a:lnTo>
                <a:pt x="155090" y="4756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31BED-F23B-4589-AF0F-D51B76619691}">
      <dsp:nvSpPr>
        <dsp:cNvPr id="0" name=""/>
        <dsp:cNvSpPr/>
      </dsp:nvSpPr>
      <dsp:spPr>
        <a:xfrm>
          <a:off x="7628716" y="1987826"/>
          <a:ext cx="2502124" cy="217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563"/>
              </a:lnTo>
              <a:lnTo>
                <a:pt x="2502124" y="108563"/>
              </a:lnTo>
              <a:lnTo>
                <a:pt x="2502124" y="2171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A82A5-9963-412E-B6C8-ED769FCAB2C3}">
      <dsp:nvSpPr>
        <dsp:cNvPr id="0" name=""/>
        <dsp:cNvSpPr/>
      </dsp:nvSpPr>
      <dsp:spPr>
        <a:xfrm>
          <a:off x="7628716" y="1987826"/>
          <a:ext cx="1251062" cy="217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563"/>
              </a:lnTo>
              <a:lnTo>
                <a:pt x="1251062" y="108563"/>
              </a:lnTo>
              <a:lnTo>
                <a:pt x="1251062" y="2171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2821A-C8B2-4F54-B20C-926FCF448281}">
      <dsp:nvSpPr>
        <dsp:cNvPr id="0" name=""/>
        <dsp:cNvSpPr/>
      </dsp:nvSpPr>
      <dsp:spPr>
        <a:xfrm>
          <a:off x="7582996" y="1987826"/>
          <a:ext cx="91440" cy="2171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1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11E99-97C3-4CF1-B0E6-E0426190EF8F}">
      <dsp:nvSpPr>
        <dsp:cNvPr id="0" name=""/>
        <dsp:cNvSpPr/>
      </dsp:nvSpPr>
      <dsp:spPr>
        <a:xfrm>
          <a:off x="6377654" y="1987826"/>
          <a:ext cx="1251062" cy="217126"/>
        </a:xfrm>
        <a:custGeom>
          <a:avLst/>
          <a:gdLst/>
          <a:ahLst/>
          <a:cxnLst/>
          <a:rect l="0" t="0" r="0" b="0"/>
          <a:pathLst>
            <a:path>
              <a:moveTo>
                <a:pt x="1251062" y="0"/>
              </a:moveTo>
              <a:lnTo>
                <a:pt x="1251062" y="108563"/>
              </a:lnTo>
              <a:lnTo>
                <a:pt x="0" y="108563"/>
              </a:lnTo>
              <a:lnTo>
                <a:pt x="0" y="2171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15DA5-69F8-462E-BDA5-522F41A11410}">
      <dsp:nvSpPr>
        <dsp:cNvPr id="0" name=""/>
        <dsp:cNvSpPr/>
      </dsp:nvSpPr>
      <dsp:spPr>
        <a:xfrm>
          <a:off x="5126591" y="1987826"/>
          <a:ext cx="2502124" cy="217126"/>
        </a:xfrm>
        <a:custGeom>
          <a:avLst/>
          <a:gdLst/>
          <a:ahLst/>
          <a:cxnLst/>
          <a:rect l="0" t="0" r="0" b="0"/>
          <a:pathLst>
            <a:path>
              <a:moveTo>
                <a:pt x="2502124" y="0"/>
              </a:moveTo>
              <a:lnTo>
                <a:pt x="2502124" y="108563"/>
              </a:lnTo>
              <a:lnTo>
                <a:pt x="0" y="108563"/>
              </a:lnTo>
              <a:lnTo>
                <a:pt x="0" y="2171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3250E-D80F-43BD-B8B6-F07BE968FE33}">
      <dsp:nvSpPr>
        <dsp:cNvPr id="0" name=""/>
        <dsp:cNvSpPr/>
      </dsp:nvSpPr>
      <dsp:spPr>
        <a:xfrm>
          <a:off x="7582996" y="1253732"/>
          <a:ext cx="91440" cy="2171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1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947ED-17B6-4229-A7EC-6B86661F45E0}">
      <dsp:nvSpPr>
        <dsp:cNvPr id="0" name=""/>
        <dsp:cNvSpPr/>
      </dsp:nvSpPr>
      <dsp:spPr>
        <a:xfrm>
          <a:off x="4371818" y="519637"/>
          <a:ext cx="3256897" cy="217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563"/>
              </a:lnTo>
              <a:lnTo>
                <a:pt x="3256897" y="108563"/>
              </a:lnTo>
              <a:lnTo>
                <a:pt x="3256897" y="2171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BFE73-F653-494D-9163-D6267E30A79C}">
      <dsp:nvSpPr>
        <dsp:cNvPr id="0" name=""/>
        <dsp:cNvSpPr/>
      </dsp:nvSpPr>
      <dsp:spPr>
        <a:xfrm>
          <a:off x="3203471" y="1253732"/>
          <a:ext cx="155090" cy="4146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6082"/>
              </a:lnTo>
              <a:lnTo>
                <a:pt x="155090" y="41460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C78E7-38FA-4B0B-B7F3-991E17E51428}">
      <dsp:nvSpPr>
        <dsp:cNvPr id="0" name=""/>
        <dsp:cNvSpPr/>
      </dsp:nvSpPr>
      <dsp:spPr>
        <a:xfrm>
          <a:off x="3203471" y="1253732"/>
          <a:ext cx="155090" cy="341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987"/>
              </a:lnTo>
              <a:lnTo>
                <a:pt x="155090" y="341198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A3978-1715-44D2-B873-12C6C16F5560}">
      <dsp:nvSpPr>
        <dsp:cNvPr id="0" name=""/>
        <dsp:cNvSpPr/>
      </dsp:nvSpPr>
      <dsp:spPr>
        <a:xfrm>
          <a:off x="3203471" y="1253732"/>
          <a:ext cx="155090" cy="2677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7893"/>
              </a:lnTo>
              <a:lnTo>
                <a:pt x="155090" y="267789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7F18-DC1E-460F-B566-30681CE4DFDC}">
      <dsp:nvSpPr>
        <dsp:cNvPr id="0" name=""/>
        <dsp:cNvSpPr/>
      </dsp:nvSpPr>
      <dsp:spPr>
        <a:xfrm>
          <a:off x="3203471" y="1253732"/>
          <a:ext cx="155090" cy="1943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3799"/>
              </a:lnTo>
              <a:lnTo>
                <a:pt x="155090" y="194379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70896-6957-4799-BA8B-61D9D60E1377}">
      <dsp:nvSpPr>
        <dsp:cNvPr id="0" name=""/>
        <dsp:cNvSpPr/>
      </dsp:nvSpPr>
      <dsp:spPr>
        <a:xfrm>
          <a:off x="3203471" y="1253732"/>
          <a:ext cx="155090" cy="1209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04"/>
              </a:lnTo>
              <a:lnTo>
                <a:pt x="155090" y="12097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DDF3CE-9631-4770-BDE3-C43F434CE3DE}">
      <dsp:nvSpPr>
        <dsp:cNvPr id="0" name=""/>
        <dsp:cNvSpPr/>
      </dsp:nvSpPr>
      <dsp:spPr>
        <a:xfrm>
          <a:off x="3203471" y="1253732"/>
          <a:ext cx="155090" cy="475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610"/>
              </a:lnTo>
              <a:lnTo>
                <a:pt x="155090" y="4756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FAF31-0DF7-44AA-AA81-F61A7494DCE2}">
      <dsp:nvSpPr>
        <dsp:cNvPr id="0" name=""/>
        <dsp:cNvSpPr/>
      </dsp:nvSpPr>
      <dsp:spPr>
        <a:xfrm>
          <a:off x="3617045" y="519637"/>
          <a:ext cx="754773" cy="217126"/>
        </a:xfrm>
        <a:custGeom>
          <a:avLst/>
          <a:gdLst/>
          <a:ahLst/>
          <a:cxnLst/>
          <a:rect l="0" t="0" r="0" b="0"/>
          <a:pathLst>
            <a:path>
              <a:moveTo>
                <a:pt x="754773" y="0"/>
              </a:moveTo>
              <a:lnTo>
                <a:pt x="754773" y="108563"/>
              </a:lnTo>
              <a:lnTo>
                <a:pt x="0" y="108563"/>
              </a:lnTo>
              <a:lnTo>
                <a:pt x="0" y="2171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8D54F-B86E-4B33-BBE1-800E95D4BBD8}">
      <dsp:nvSpPr>
        <dsp:cNvPr id="0" name=""/>
        <dsp:cNvSpPr/>
      </dsp:nvSpPr>
      <dsp:spPr>
        <a:xfrm>
          <a:off x="1952409" y="1253732"/>
          <a:ext cx="155090" cy="475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610"/>
              </a:lnTo>
              <a:lnTo>
                <a:pt x="155090" y="4756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465FC-3F4A-4A01-96F0-EF0AF30261BB}">
      <dsp:nvSpPr>
        <dsp:cNvPr id="0" name=""/>
        <dsp:cNvSpPr/>
      </dsp:nvSpPr>
      <dsp:spPr>
        <a:xfrm>
          <a:off x="2365983" y="519637"/>
          <a:ext cx="2005835" cy="217126"/>
        </a:xfrm>
        <a:custGeom>
          <a:avLst/>
          <a:gdLst/>
          <a:ahLst/>
          <a:cxnLst/>
          <a:rect l="0" t="0" r="0" b="0"/>
          <a:pathLst>
            <a:path>
              <a:moveTo>
                <a:pt x="2005835" y="0"/>
              </a:moveTo>
              <a:lnTo>
                <a:pt x="2005835" y="108563"/>
              </a:lnTo>
              <a:lnTo>
                <a:pt x="0" y="108563"/>
              </a:lnTo>
              <a:lnTo>
                <a:pt x="0" y="2171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90544-E76E-43B9-8A58-B571D0F741E0}">
      <dsp:nvSpPr>
        <dsp:cNvPr id="0" name=""/>
        <dsp:cNvSpPr/>
      </dsp:nvSpPr>
      <dsp:spPr>
        <a:xfrm>
          <a:off x="701347" y="1253732"/>
          <a:ext cx="155090" cy="475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610"/>
              </a:lnTo>
              <a:lnTo>
                <a:pt x="155090" y="4756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8E7CA-2C80-41FC-A014-B8E1D21ACEDB}">
      <dsp:nvSpPr>
        <dsp:cNvPr id="0" name=""/>
        <dsp:cNvSpPr/>
      </dsp:nvSpPr>
      <dsp:spPr>
        <a:xfrm>
          <a:off x="1114921" y="519637"/>
          <a:ext cx="3256897" cy="217126"/>
        </a:xfrm>
        <a:custGeom>
          <a:avLst/>
          <a:gdLst/>
          <a:ahLst/>
          <a:cxnLst/>
          <a:rect l="0" t="0" r="0" b="0"/>
          <a:pathLst>
            <a:path>
              <a:moveTo>
                <a:pt x="3256897" y="0"/>
              </a:moveTo>
              <a:lnTo>
                <a:pt x="3256897" y="108563"/>
              </a:lnTo>
              <a:lnTo>
                <a:pt x="0" y="108563"/>
              </a:lnTo>
              <a:lnTo>
                <a:pt x="0" y="2171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9D0D6-73EE-4485-8A1D-EDA2A86D5A2D}">
      <dsp:nvSpPr>
        <dsp:cNvPr id="0" name=""/>
        <dsp:cNvSpPr/>
      </dsp:nvSpPr>
      <dsp:spPr>
        <a:xfrm>
          <a:off x="3854851" y="2669"/>
          <a:ext cx="1033935" cy="516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페이지</a:t>
          </a:r>
          <a:endParaRPr lang="ko-KR" altLang="en-US" sz="1200" kern="1200" dirty="0"/>
        </a:p>
      </dsp:txBody>
      <dsp:txXfrm>
        <a:off x="3854851" y="2669"/>
        <a:ext cx="1033935" cy="516967"/>
      </dsp:txXfrm>
    </dsp:sp>
    <dsp:sp modelId="{90EBBBDA-537A-4A2F-B62C-E36639845405}">
      <dsp:nvSpPr>
        <dsp:cNvPr id="0" name=""/>
        <dsp:cNvSpPr/>
      </dsp:nvSpPr>
      <dsp:spPr>
        <a:xfrm>
          <a:off x="597953" y="736764"/>
          <a:ext cx="1033935" cy="5169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페이지 공통</a:t>
          </a:r>
          <a:endParaRPr lang="ko-KR" altLang="en-US" sz="1200" kern="1200" dirty="0"/>
        </a:p>
      </dsp:txBody>
      <dsp:txXfrm>
        <a:off x="597953" y="736764"/>
        <a:ext cx="1033935" cy="516967"/>
      </dsp:txXfrm>
    </dsp:sp>
    <dsp:sp modelId="{1B7FF2B5-31FB-4D7B-83C6-2EB7F19F7567}">
      <dsp:nvSpPr>
        <dsp:cNvPr id="0" name=""/>
        <dsp:cNvSpPr/>
      </dsp:nvSpPr>
      <dsp:spPr>
        <a:xfrm>
          <a:off x="856437" y="1470858"/>
          <a:ext cx="1033935" cy="5169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err="1" smtClean="0"/>
            <a:t>접두어지정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(page, controller)</a:t>
          </a:r>
          <a:endParaRPr lang="ko-KR" altLang="en-US" sz="1000" kern="1200" dirty="0"/>
        </a:p>
      </dsp:txBody>
      <dsp:txXfrm>
        <a:off x="856437" y="1470858"/>
        <a:ext cx="1033935" cy="516967"/>
      </dsp:txXfrm>
    </dsp:sp>
    <dsp:sp modelId="{4C4567D5-D652-4181-B3C8-AC3F92C1AFE3}">
      <dsp:nvSpPr>
        <dsp:cNvPr id="0" name=""/>
        <dsp:cNvSpPr/>
      </dsp:nvSpPr>
      <dsp:spPr>
        <a:xfrm>
          <a:off x="1849015" y="736764"/>
          <a:ext cx="1033935" cy="5169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페이지별</a:t>
          </a:r>
          <a:r>
            <a:rPr lang="ko-KR" altLang="en-US" sz="1200" kern="1200" dirty="0" smtClean="0"/>
            <a:t> 설정</a:t>
          </a:r>
          <a:endParaRPr lang="ko-KR" altLang="en-US" sz="1200" kern="1200" dirty="0"/>
        </a:p>
      </dsp:txBody>
      <dsp:txXfrm>
        <a:off x="1849015" y="736764"/>
        <a:ext cx="1033935" cy="516967"/>
      </dsp:txXfrm>
    </dsp:sp>
    <dsp:sp modelId="{B8428397-5B85-44D8-84B5-2D088CEC5BF0}">
      <dsp:nvSpPr>
        <dsp:cNvPr id="0" name=""/>
        <dsp:cNvSpPr/>
      </dsp:nvSpPr>
      <dsp:spPr>
        <a:xfrm>
          <a:off x="2107499" y="1470858"/>
          <a:ext cx="1033935" cy="5169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View </a:t>
          </a:r>
          <a:r>
            <a:rPr lang="ko-KR" altLang="en-US" sz="1000" kern="1200" dirty="0" smtClean="0"/>
            <a:t>데이터 설정</a:t>
          </a:r>
          <a:endParaRPr lang="ko-KR" altLang="en-US" sz="1000" kern="1200" dirty="0"/>
        </a:p>
      </dsp:txBody>
      <dsp:txXfrm>
        <a:off x="2107499" y="1470858"/>
        <a:ext cx="1033935" cy="516967"/>
      </dsp:txXfrm>
    </dsp:sp>
    <dsp:sp modelId="{C54ED8FC-0C14-4D57-85E6-5B083BDFE540}">
      <dsp:nvSpPr>
        <dsp:cNvPr id="0" name=""/>
        <dsp:cNvSpPr/>
      </dsp:nvSpPr>
      <dsp:spPr>
        <a:xfrm>
          <a:off x="3100077" y="736764"/>
          <a:ext cx="1033935" cy="5169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스크립트</a:t>
          </a:r>
          <a:r>
            <a:rPr lang="en-US" altLang="ko-KR" sz="1200" kern="1200" dirty="0" smtClean="0"/>
            <a:t>(</a:t>
          </a:r>
          <a:r>
            <a:rPr lang="en-US" altLang="ko-KR" sz="1200" kern="1200" dirty="0" err="1" smtClean="0"/>
            <a:t>js</a:t>
          </a:r>
          <a:r>
            <a:rPr lang="en-US" altLang="ko-KR" sz="1200" kern="1200" dirty="0" smtClean="0"/>
            <a:t>)</a:t>
          </a:r>
          <a:endParaRPr lang="ko-KR" altLang="en-US" sz="1200" kern="1200" dirty="0"/>
        </a:p>
      </dsp:txBody>
      <dsp:txXfrm>
        <a:off x="3100077" y="736764"/>
        <a:ext cx="1033935" cy="516967"/>
      </dsp:txXfrm>
    </dsp:sp>
    <dsp:sp modelId="{C61FE727-130E-47F5-B929-353BBC18D801}">
      <dsp:nvSpPr>
        <dsp:cNvPr id="0" name=""/>
        <dsp:cNvSpPr/>
      </dsp:nvSpPr>
      <dsp:spPr>
        <a:xfrm>
          <a:off x="3358561" y="1470858"/>
          <a:ext cx="1033935" cy="5169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0. </a:t>
          </a:r>
          <a:r>
            <a:rPr lang="ko-KR" altLang="en-US" sz="1000" kern="1200" dirty="0" err="1" smtClean="0"/>
            <a:t>공통변수</a:t>
          </a:r>
          <a:r>
            <a:rPr lang="ko-KR" altLang="en-US" sz="1000" kern="1200" dirty="0" smtClean="0"/>
            <a:t> 설정</a:t>
          </a:r>
          <a:endParaRPr lang="ko-KR" altLang="en-US" sz="1000" kern="1200" dirty="0"/>
        </a:p>
      </dsp:txBody>
      <dsp:txXfrm>
        <a:off x="3358561" y="1470858"/>
        <a:ext cx="1033935" cy="516967"/>
      </dsp:txXfrm>
    </dsp:sp>
    <dsp:sp modelId="{17F96918-95E8-4781-ADFA-3CC6784D6773}">
      <dsp:nvSpPr>
        <dsp:cNvPr id="0" name=""/>
        <dsp:cNvSpPr/>
      </dsp:nvSpPr>
      <dsp:spPr>
        <a:xfrm>
          <a:off x="3358561" y="2204952"/>
          <a:ext cx="1033935" cy="5169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1. </a:t>
          </a:r>
          <a:r>
            <a:rPr lang="ko-KR" altLang="en-US" sz="1000" kern="1200" dirty="0" smtClean="0"/>
            <a:t>화면 </a:t>
          </a:r>
          <a:r>
            <a:rPr lang="en-US" altLang="ko-KR" sz="1000" kern="1200" dirty="0" smtClean="0"/>
            <a:t>Load</a:t>
          </a:r>
          <a:r>
            <a:rPr lang="ko-KR" altLang="en-US" sz="1000" kern="1200" dirty="0" smtClean="0"/>
            <a:t>영역</a:t>
          </a:r>
          <a:endParaRPr lang="ko-KR" altLang="en-US" sz="1000" kern="1200" dirty="0"/>
        </a:p>
      </dsp:txBody>
      <dsp:txXfrm>
        <a:off x="3358561" y="2204952"/>
        <a:ext cx="1033935" cy="516967"/>
      </dsp:txXfrm>
    </dsp:sp>
    <dsp:sp modelId="{292163A6-832A-4D7D-8383-01E83A59A0F0}">
      <dsp:nvSpPr>
        <dsp:cNvPr id="0" name=""/>
        <dsp:cNvSpPr/>
      </dsp:nvSpPr>
      <dsp:spPr>
        <a:xfrm>
          <a:off x="3358561" y="2939047"/>
          <a:ext cx="1033935" cy="5169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2. </a:t>
          </a:r>
          <a:r>
            <a:rPr lang="ko-KR" altLang="en-US" sz="1000" kern="1200" dirty="0" err="1" smtClean="0"/>
            <a:t>검색영역</a:t>
          </a:r>
          <a:endParaRPr lang="ko-KR" altLang="en-US" sz="1000" kern="1200" dirty="0"/>
        </a:p>
      </dsp:txBody>
      <dsp:txXfrm>
        <a:off x="3358561" y="2939047"/>
        <a:ext cx="1033935" cy="516967"/>
      </dsp:txXfrm>
    </dsp:sp>
    <dsp:sp modelId="{7BA98F3B-73E0-457C-A180-DB4EEC37156C}">
      <dsp:nvSpPr>
        <dsp:cNvPr id="0" name=""/>
        <dsp:cNvSpPr/>
      </dsp:nvSpPr>
      <dsp:spPr>
        <a:xfrm>
          <a:off x="3358561" y="3673141"/>
          <a:ext cx="1033935" cy="5169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3. </a:t>
          </a:r>
          <a:r>
            <a:rPr lang="ko-KR" altLang="en-US" sz="1000" kern="1200" dirty="0" err="1" smtClean="0"/>
            <a:t>툴바영역</a:t>
          </a:r>
          <a:endParaRPr lang="ko-KR" altLang="en-US" sz="1000" kern="1200" dirty="0"/>
        </a:p>
      </dsp:txBody>
      <dsp:txXfrm>
        <a:off x="3358561" y="3673141"/>
        <a:ext cx="1033935" cy="516967"/>
      </dsp:txXfrm>
    </dsp:sp>
    <dsp:sp modelId="{46325E60-9FAA-4D9A-8798-E658CA23EA7A}">
      <dsp:nvSpPr>
        <dsp:cNvPr id="0" name=""/>
        <dsp:cNvSpPr/>
      </dsp:nvSpPr>
      <dsp:spPr>
        <a:xfrm>
          <a:off x="3358561" y="4407235"/>
          <a:ext cx="1033935" cy="5169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4. </a:t>
          </a:r>
          <a:r>
            <a:rPr lang="ko-KR" altLang="en-US" sz="1000" kern="1200" dirty="0" smtClean="0"/>
            <a:t>좌측 </a:t>
          </a:r>
          <a:r>
            <a:rPr lang="en-US" altLang="ko-KR" sz="1000" kern="1200" dirty="0" smtClean="0"/>
            <a:t>Grid</a:t>
          </a:r>
          <a:endParaRPr lang="ko-KR" altLang="en-US" sz="1000" kern="1200" dirty="0"/>
        </a:p>
      </dsp:txBody>
      <dsp:txXfrm>
        <a:off x="3358561" y="4407235"/>
        <a:ext cx="1033935" cy="516967"/>
      </dsp:txXfrm>
    </dsp:sp>
    <dsp:sp modelId="{B00F69D9-1216-4DC7-9354-988B0C9EE244}">
      <dsp:nvSpPr>
        <dsp:cNvPr id="0" name=""/>
        <dsp:cNvSpPr/>
      </dsp:nvSpPr>
      <dsp:spPr>
        <a:xfrm>
          <a:off x="3358561" y="5141330"/>
          <a:ext cx="1033935" cy="5169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5. </a:t>
          </a:r>
          <a:r>
            <a:rPr lang="ko-KR" altLang="en-US" sz="1000" kern="1200" dirty="0" smtClean="0"/>
            <a:t>우측 </a:t>
          </a:r>
          <a:r>
            <a:rPr lang="en-US" altLang="ko-KR" sz="1000" kern="1200" dirty="0" smtClean="0"/>
            <a:t>Form</a:t>
          </a:r>
          <a:endParaRPr lang="ko-KR" altLang="en-US" sz="1000" kern="1200" dirty="0"/>
        </a:p>
      </dsp:txBody>
      <dsp:txXfrm>
        <a:off x="3358561" y="5141330"/>
        <a:ext cx="1033935" cy="516967"/>
      </dsp:txXfrm>
    </dsp:sp>
    <dsp:sp modelId="{9272BF86-C06D-4191-A709-8EA4BD95825E}">
      <dsp:nvSpPr>
        <dsp:cNvPr id="0" name=""/>
        <dsp:cNvSpPr/>
      </dsp:nvSpPr>
      <dsp:spPr>
        <a:xfrm>
          <a:off x="7111748" y="736764"/>
          <a:ext cx="1033935" cy="5169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Body</a:t>
          </a:r>
          <a:r>
            <a:rPr lang="ko-KR" altLang="en-US" sz="1200" kern="1200" dirty="0" smtClean="0"/>
            <a:t>영역</a:t>
          </a:r>
          <a:endParaRPr lang="en-US" altLang="ko-KR" sz="1200" kern="1200" dirty="0" smtClean="0"/>
        </a:p>
      </dsp:txBody>
      <dsp:txXfrm>
        <a:off x="7111748" y="736764"/>
        <a:ext cx="1033935" cy="516967"/>
      </dsp:txXfrm>
    </dsp:sp>
    <dsp:sp modelId="{4123EA11-EA39-4408-BB8C-9321631B29F3}">
      <dsp:nvSpPr>
        <dsp:cNvPr id="0" name=""/>
        <dsp:cNvSpPr/>
      </dsp:nvSpPr>
      <dsp:spPr>
        <a:xfrm>
          <a:off x="7111748" y="1470858"/>
          <a:ext cx="1033935" cy="5169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$contents Wrapper</a:t>
          </a:r>
        </a:p>
      </dsp:txBody>
      <dsp:txXfrm>
        <a:off x="7111748" y="1470858"/>
        <a:ext cx="1033935" cy="516967"/>
      </dsp:txXfrm>
    </dsp:sp>
    <dsp:sp modelId="{8D46E2D7-B2DC-4F82-A830-F29E3B947F6A}">
      <dsp:nvSpPr>
        <dsp:cNvPr id="0" name=""/>
        <dsp:cNvSpPr/>
      </dsp:nvSpPr>
      <dsp:spPr>
        <a:xfrm>
          <a:off x="4609624" y="2204952"/>
          <a:ext cx="1033935" cy="5169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$</a:t>
          </a:r>
          <a:r>
            <a:rPr lang="en-US" altLang="ko-KR" sz="1000" kern="1200" dirty="0" err="1" smtClean="0"/>
            <a:t>Div</a:t>
          </a:r>
          <a:r>
            <a:rPr lang="en-US" altLang="ko-KR" sz="1000" kern="1200" dirty="0" smtClean="0"/>
            <a:t> </a:t>
          </a:r>
          <a:r>
            <a:rPr lang="ko-KR" altLang="en-US" sz="1000" kern="1200" dirty="0" smtClean="0"/>
            <a:t>팝업 </a:t>
          </a:r>
          <a:r>
            <a:rPr lang="ko-KR" altLang="en-US" sz="1000" kern="1200" dirty="0" err="1" smtClean="0"/>
            <a:t>선언부</a:t>
          </a:r>
          <a:endParaRPr lang="ko-KR" altLang="en-US" sz="1000" kern="1200" dirty="0"/>
        </a:p>
      </dsp:txBody>
      <dsp:txXfrm>
        <a:off x="4609624" y="2204952"/>
        <a:ext cx="1033935" cy="516967"/>
      </dsp:txXfrm>
    </dsp:sp>
    <dsp:sp modelId="{892BB205-03A3-468B-8ADB-AC707C66F683}">
      <dsp:nvSpPr>
        <dsp:cNvPr id="0" name=""/>
        <dsp:cNvSpPr/>
      </dsp:nvSpPr>
      <dsp:spPr>
        <a:xfrm>
          <a:off x="5860686" y="2204952"/>
          <a:ext cx="1033935" cy="5169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$</a:t>
          </a:r>
          <a:r>
            <a:rPr lang="en-US" altLang="ko-KR" sz="1000" kern="1200" dirty="0" err="1" smtClean="0"/>
            <a:t>tiitle</a:t>
          </a:r>
          <a:endParaRPr lang="ko-KR" altLang="en-US" sz="1000" kern="1200" dirty="0"/>
        </a:p>
      </dsp:txBody>
      <dsp:txXfrm>
        <a:off x="5860686" y="2204952"/>
        <a:ext cx="1033935" cy="516967"/>
      </dsp:txXfrm>
    </dsp:sp>
    <dsp:sp modelId="{0E2563CB-767E-4F2B-9BC0-D96E45D24825}">
      <dsp:nvSpPr>
        <dsp:cNvPr id="0" name=""/>
        <dsp:cNvSpPr/>
      </dsp:nvSpPr>
      <dsp:spPr>
        <a:xfrm>
          <a:off x="7111748" y="2204952"/>
          <a:ext cx="1033935" cy="5169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$</a:t>
          </a:r>
          <a:r>
            <a:rPr lang="ko-KR" altLang="en-US" sz="1000" kern="1200" dirty="0" err="1" smtClean="0"/>
            <a:t>검색폼</a:t>
          </a:r>
          <a:endParaRPr lang="ko-KR" altLang="en-US" sz="1000" kern="1200" dirty="0"/>
        </a:p>
      </dsp:txBody>
      <dsp:txXfrm>
        <a:off x="7111748" y="2204952"/>
        <a:ext cx="1033935" cy="516967"/>
      </dsp:txXfrm>
    </dsp:sp>
    <dsp:sp modelId="{45F7152E-36E1-4E04-A024-ACD7A2DAF980}">
      <dsp:nvSpPr>
        <dsp:cNvPr id="0" name=""/>
        <dsp:cNvSpPr/>
      </dsp:nvSpPr>
      <dsp:spPr>
        <a:xfrm>
          <a:off x="8362810" y="2204952"/>
          <a:ext cx="1033935" cy="5169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$CRUD</a:t>
          </a:r>
          <a:r>
            <a:rPr lang="ko-KR" altLang="en-US" sz="1000" kern="1200" dirty="0" smtClean="0"/>
            <a:t>버튼</a:t>
          </a:r>
          <a:endParaRPr lang="ko-KR" altLang="en-US" sz="1000" kern="1200" dirty="0"/>
        </a:p>
      </dsp:txBody>
      <dsp:txXfrm>
        <a:off x="8362810" y="2204952"/>
        <a:ext cx="1033935" cy="516967"/>
      </dsp:txXfrm>
    </dsp:sp>
    <dsp:sp modelId="{838175AC-93D0-4B63-AB18-CDD3265DFBB0}">
      <dsp:nvSpPr>
        <dsp:cNvPr id="0" name=""/>
        <dsp:cNvSpPr/>
      </dsp:nvSpPr>
      <dsp:spPr>
        <a:xfrm>
          <a:off x="9613872" y="2204952"/>
          <a:ext cx="1033935" cy="5169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$</a:t>
          </a:r>
          <a:r>
            <a:rPr lang="en-US" altLang="ko-KR" sz="1000" kern="1200" dirty="0" err="1" smtClean="0"/>
            <a:t>cotnents</a:t>
          </a:r>
          <a:r>
            <a:rPr lang="en-US" altLang="ko-KR" sz="1000" kern="1200" dirty="0" smtClean="0"/>
            <a:t> Main</a:t>
          </a:r>
          <a:endParaRPr lang="ko-KR" altLang="en-US" sz="1000" kern="1200" dirty="0"/>
        </a:p>
      </dsp:txBody>
      <dsp:txXfrm>
        <a:off x="9613872" y="2204952"/>
        <a:ext cx="1033935" cy="516967"/>
      </dsp:txXfrm>
    </dsp:sp>
    <dsp:sp modelId="{6AAB9E03-189E-447D-9E54-97C072733BDA}">
      <dsp:nvSpPr>
        <dsp:cNvPr id="0" name=""/>
        <dsp:cNvSpPr/>
      </dsp:nvSpPr>
      <dsp:spPr>
        <a:xfrm>
          <a:off x="9872356" y="2939047"/>
          <a:ext cx="1033935" cy="5169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$</a:t>
          </a:r>
          <a:r>
            <a:rPr lang="en-US" altLang="ko-KR" sz="1000" kern="1200" dirty="0" err="1" smtClean="0"/>
            <a:t>cotents</a:t>
          </a:r>
          <a:r>
            <a:rPr lang="en-US" altLang="ko-KR" sz="1000" kern="1200" dirty="0" smtClean="0"/>
            <a:t> Left</a:t>
          </a:r>
          <a:endParaRPr lang="ko-KR" altLang="en-US" sz="1000" kern="1200" dirty="0"/>
        </a:p>
      </dsp:txBody>
      <dsp:txXfrm>
        <a:off x="9872356" y="2939047"/>
        <a:ext cx="1033935" cy="516967"/>
      </dsp:txXfrm>
    </dsp:sp>
    <dsp:sp modelId="{E2A2AE77-BD6B-4A1C-87C0-DA8A99FC6AF1}">
      <dsp:nvSpPr>
        <dsp:cNvPr id="0" name=""/>
        <dsp:cNvSpPr/>
      </dsp:nvSpPr>
      <dsp:spPr>
        <a:xfrm>
          <a:off x="9872356" y="3673141"/>
          <a:ext cx="1033935" cy="5169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$contents Right</a:t>
          </a:r>
          <a:endParaRPr lang="ko-KR" altLang="en-US" sz="1000" kern="1200" dirty="0"/>
        </a:p>
      </dsp:txBody>
      <dsp:txXfrm>
        <a:off x="9872356" y="3673141"/>
        <a:ext cx="1033935" cy="516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2BF71-1DB3-4B59-98F1-ACDD8960AD25}" type="datetimeFigureOut">
              <a:rPr lang="ko-KR" altLang="en-US" smtClean="0"/>
              <a:pPr/>
              <a:t>2021-06-16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360B-90A4-4CA8-9B61-AC37032CB5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360B-90A4-4CA8-9B61-AC37032CB5E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2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600667"/>
            <a:ext cx="9144000" cy="94903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500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en-US" altLang="ko-KR" dirty="0" smtClean="0"/>
              <a:t>{</a:t>
            </a:r>
            <a:r>
              <a:rPr lang="ko-KR" altLang="en-US" dirty="0" smtClean="0"/>
              <a:t>개발 매뉴얼 입력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32277" y="6543426"/>
            <a:ext cx="2743200" cy="263529"/>
          </a:xfrm>
          <a:prstGeom prst="rect">
            <a:avLst/>
          </a:prstGeom>
        </p:spPr>
        <p:txBody>
          <a:bodyPr/>
          <a:lstStyle/>
          <a:p>
            <a:fld id="{B31A733D-055F-473F-B731-08CCFFE8A9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1866901"/>
            <a:ext cx="9144000" cy="542924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anchor="ctr">
            <a:normAutofit/>
          </a:bodyPr>
          <a:lstStyle>
            <a:lvl1pPr algn="ctr">
              <a:defRPr sz="1800" baseline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/>
            <a:r>
              <a:rPr lang="en-US" altLang="ko-KR" dirty="0" smtClean="0"/>
              <a:t>{</a:t>
            </a:r>
            <a:r>
              <a:rPr lang="en-US" altLang="ko-KR" dirty="0" err="1" smtClean="0"/>
              <a:t>SubTitle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}</a:t>
            </a:r>
            <a:endParaRPr lang="ko-KR" altLang="en-US" dirty="0" smtClean="0"/>
          </a:p>
        </p:txBody>
      </p:sp>
      <p:sp>
        <p:nvSpPr>
          <p:cNvPr id="28" name="텍스트 개체 틀 26"/>
          <p:cNvSpPr>
            <a:spLocks noGrp="1"/>
          </p:cNvSpPr>
          <p:nvPr>
            <p:ph type="body" sz="quarter" idx="16" hasCustomPrompt="1"/>
          </p:nvPr>
        </p:nvSpPr>
        <p:spPr>
          <a:xfrm>
            <a:off x="9231336" y="5276850"/>
            <a:ext cx="1535723" cy="377273"/>
          </a:xfrm>
          <a:ln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algn="ctr">
              <a:defRPr sz="1800" baseline="0">
                <a:latin typeface="+mj-lt"/>
              </a:defRPr>
            </a:lvl1pPr>
          </a:lstStyle>
          <a:p>
            <a:pPr lvl="0"/>
            <a:r>
              <a:rPr lang="ko-KR" altLang="en-US" dirty="0" smtClean="0"/>
              <a:t>성함 직급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524001" y="2470535"/>
            <a:ext cx="4435642" cy="425065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pPr lvl="0"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sz="12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Current Version :</a:t>
            </a:r>
            <a:endParaRPr lang="ko-KR" altLang="en-US" sz="1200" baseline="0" dirty="0">
              <a:ln>
                <a:noFill/>
              </a:ln>
              <a:solidFill>
                <a:schemeClr val="tx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5959643" y="2481169"/>
            <a:ext cx="4708356" cy="403132"/>
          </a:xfr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l">
              <a:defRPr lang="ko-KR" altLang="en-US" sz="1200" baseline="0" dirty="0" smtClea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 algn="ctr"/>
            <a:r>
              <a:rPr lang="en-US" altLang="ko-KR" dirty="0" smtClean="0"/>
              <a:t>{2019.MM.DD} – 01</a:t>
            </a:r>
            <a:endParaRPr lang="ko-KR" altLang="en-US" dirty="0" smtClean="0"/>
          </a:p>
        </p:txBody>
      </p:sp>
      <p:pic>
        <p:nvPicPr>
          <p:cNvPr id="102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711" y="5275589"/>
            <a:ext cx="1846220" cy="37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5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정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8246" y="185577"/>
            <a:ext cx="11527692" cy="4569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1500" baseline="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en-US" altLang="ko-KR" dirty="0" smtClean="0"/>
              <a:t>Document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6267" y="658544"/>
            <a:ext cx="11519671" cy="5891365"/>
          </a:xfrm>
          <a:prstGeom prst="rect">
            <a:avLst/>
          </a:prstGeom>
          <a:solidFill>
            <a:srgbClr val="E5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3002491"/>
              </p:ext>
            </p:extLst>
          </p:nvPr>
        </p:nvGraphicFramePr>
        <p:xfrm>
          <a:off x="336265" y="647477"/>
          <a:ext cx="11519673" cy="256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617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 종류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문서명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템플릿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822659" y="647476"/>
            <a:ext cx="1043487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1"/>
            </a:lvl1pPr>
          </a:lstStyle>
          <a:p>
            <a:pPr lvl="0"/>
            <a:r>
              <a:rPr lang="ko-KR" altLang="en-US" dirty="0" smtClean="0"/>
              <a:t>문서코드입력</a:t>
            </a:r>
            <a:endParaRPr lang="ko-KR" altLang="en-US" dirty="0"/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77849" y="647476"/>
            <a:ext cx="1870067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altLang="ko-KR" dirty="0" smtClean="0"/>
              <a:t>Template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.</a:t>
            </a:r>
            <a:r>
              <a:rPr lang="ko-KR" altLang="en-US" dirty="0" smtClean="0"/>
              <a:t>버전 입력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01546775"/>
              </p:ext>
            </p:extLst>
          </p:nvPr>
        </p:nvGraphicFramePr>
        <p:xfrm>
          <a:off x="336264" y="909462"/>
          <a:ext cx="11519673" cy="261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Version</a:t>
                      </a:r>
                      <a:r>
                        <a:rPr lang="en-US" altLang="ko-KR" sz="1000" b="1" baseline="0" dirty="0" smtClean="0"/>
                        <a:t> History (</a:t>
                      </a:r>
                      <a:r>
                        <a:rPr lang="ko-KR" altLang="en-US" sz="1000" b="1" baseline="0" dirty="0" smtClean="0"/>
                        <a:t>최종버전 </a:t>
                      </a:r>
                      <a:r>
                        <a:rPr lang="en-US" altLang="ko-KR" sz="1000" b="1" baseline="0" dirty="0" smtClean="0"/>
                        <a:t>:              )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6657474" y="917483"/>
            <a:ext cx="513347" cy="237064"/>
          </a:xfrm>
          <a:noFill/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algn="ctr">
              <a:defRPr sz="1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ko-KR" dirty="0" smtClean="0"/>
              <a:t>00.00</a:t>
            </a:r>
            <a:endParaRPr lang="ko-KR" altLang="en-US" dirty="0"/>
          </a:p>
        </p:txBody>
      </p:sp>
      <p:sp>
        <p:nvSpPr>
          <p:cNvPr id="13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78043" y="647476"/>
            <a:ext cx="1127746" cy="249597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1"/>
            </a:lvl1pPr>
          </a:lstStyle>
          <a:p>
            <a:pPr lvl="0"/>
            <a:r>
              <a:rPr lang="ko-KR" altLang="en-US" dirty="0" smtClean="0"/>
              <a:t>문서종류입력</a:t>
            </a:r>
            <a:endParaRPr lang="ko-KR" altLang="en-US" dirty="0"/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4491448" y="647476"/>
            <a:ext cx="4861099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0"/>
            </a:lvl1pPr>
          </a:lstStyle>
          <a:p>
            <a:pPr lvl="0"/>
            <a:r>
              <a:rPr lang="ko-KR" altLang="en-US" dirty="0" smtClean="0"/>
              <a:t>문서명 입력</a:t>
            </a:r>
            <a:endParaRPr lang="ko-KR" altLang="en-US" dirty="0"/>
          </a:p>
        </p:txBody>
      </p:sp>
      <p:pic>
        <p:nvPicPr>
          <p:cNvPr id="15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49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81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8246" y="177556"/>
            <a:ext cx="11527692" cy="4569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150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6267" y="634481"/>
            <a:ext cx="11519671" cy="5891365"/>
          </a:xfrm>
          <a:prstGeom prst="rect">
            <a:avLst/>
          </a:prstGeom>
          <a:solidFill>
            <a:srgbClr val="E5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49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6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590421" y="2496439"/>
            <a:ext cx="8715375" cy="1079500"/>
          </a:xfrm>
          <a:gradFill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{Title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6266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측설명미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11504246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074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측설명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043416" y="437662"/>
            <a:ext cx="2812521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8691724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3988" y="438150"/>
            <a:ext cx="2811462" cy="31591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z="1200" dirty="0" smtClean="0"/>
              <a:t>페이지 타이틀 입력</a:t>
            </a:r>
            <a:endParaRPr lang="ko-KR" altLang="en-US" dirty="0"/>
          </a:p>
        </p:txBody>
      </p:sp>
      <p:pic>
        <p:nvPicPr>
          <p:cNvPr id="12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5285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8425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 hasCustomPrompt="1"/>
          </p:nvPr>
        </p:nvSpPr>
        <p:spPr>
          <a:xfrm>
            <a:off x="1566985" y="2679435"/>
            <a:ext cx="9144000" cy="8791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sz="4000" dirty="0" smtClean="0"/>
              <a:t>감사합니다</a:t>
            </a:r>
            <a:endParaRPr lang="ko-KR" altLang="en-US" sz="4000" dirty="0">
              <a:solidFill>
                <a:schemeClr val="lt1"/>
              </a:solidFill>
              <a:hlinkClick r:id="" action="ppaction://noaction"/>
            </a:endParaRPr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85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도구모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템플릿 도구모음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043416" y="437662"/>
            <a:ext cx="2812521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8691724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3988" y="438150"/>
            <a:ext cx="2811462" cy="31591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z="1200" dirty="0" smtClean="0"/>
              <a:t>페이지 타이틀 입력</a:t>
            </a:r>
            <a:endParaRPr lang="ko-KR" altLang="en-US" dirty="0"/>
          </a:p>
        </p:txBody>
      </p:sp>
      <p:pic>
        <p:nvPicPr>
          <p:cNvPr id="12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958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8246" y="177557"/>
            <a:ext cx="11527692" cy="260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8246" y="539262"/>
            <a:ext cx="11527692" cy="59865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101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6" r:id="rId4"/>
    <p:sldLayoutId id="2147483652" r:id="rId5"/>
    <p:sldLayoutId id="2147483650" r:id="rId6"/>
    <p:sldLayoutId id="2147483653" r:id="rId7"/>
    <p:sldLayoutId id="2147483655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개발구성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Haccp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전체적인 개발 구성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 smtClean="0"/>
              <a:t>조형진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4"/>
          </p:nvPr>
        </p:nvSpPr>
        <p:spPr>
          <a:xfrm>
            <a:off x="5959643" y="2472543"/>
            <a:ext cx="4708356" cy="417306"/>
          </a:xfrm>
        </p:spPr>
        <p:txBody>
          <a:bodyPr/>
          <a:lstStyle/>
          <a:p>
            <a:r>
              <a:rPr lang="en-US" altLang="ko-KR" dirty="0" smtClean="0"/>
              <a:t>2020-12-09 -01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9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2. Controller </a:t>
            </a:r>
            <a:r>
              <a:rPr lang="ko-KR" altLang="en-US" dirty="0" smtClean="0"/>
              <a:t>변경사항</a:t>
            </a:r>
            <a:r>
              <a:rPr lang="en-US" altLang="ko-KR" dirty="0" smtClean="0"/>
              <a:t>(Code Help)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17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2.1. Code Help </a:t>
            </a:r>
            <a:r>
              <a:rPr lang="ko-KR" altLang="en-US" dirty="0"/>
              <a:t>서비스 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960"/>
          <a:stretch/>
        </p:blipFill>
        <p:spPr>
          <a:xfrm>
            <a:off x="437417" y="1011114"/>
            <a:ext cx="11106150" cy="51845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01308" y="4759855"/>
            <a:ext cx="1632037" cy="155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32531" y="2702455"/>
            <a:ext cx="5869931" cy="3493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</p:cNvCxnSpPr>
          <p:nvPr/>
        </p:nvCxnSpPr>
        <p:spPr>
          <a:xfrm flipV="1">
            <a:off x="3033345" y="4440115"/>
            <a:ext cx="2048609" cy="39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58053" y="428340"/>
            <a:ext cx="6066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85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2.2. Code Help </a:t>
            </a:r>
            <a:r>
              <a:rPr lang="ko-KR" altLang="en-US" dirty="0"/>
              <a:t>샘플 </a:t>
            </a:r>
            <a:r>
              <a:rPr lang="en-US" altLang="ko-KR" dirty="0"/>
              <a:t>(Controller)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817"/>
          <a:stretch/>
        </p:blipFill>
        <p:spPr>
          <a:xfrm>
            <a:off x="529156" y="859819"/>
            <a:ext cx="7360260" cy="54153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017164" y="1981287"/>
            <a:ext cx="6406260" cy="219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51025" y="2201095"/>
            <a:ext cx="3813376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공통 서비스 추가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CodeHelp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=&gt;</a:t>
            </a:r>
            <a:r>
              <a:rPr lang="en-US" altLang="ko-KR" dirty="0" err="1" smtClean="0"/>
              <a:t>CodeHelp</a:t>
            </a:r>
            <a:r>
              <a:rPr lang="en-US" altLang="ko-KR" dirty="0" smtClean="0"/>
              <a:t> Class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843" y="490487"/>
            <a:ext cx="6066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84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2.2. Code Help </a:t>
            </a:r>
            <a:r>
              <a:rPr lang="ko-KR" altLang="en-US" dirty="0"/>
              <a:t>샘플 </a:t>
            </a:r>
            <a:r>
              <a:rPr lang="en-US" altLang="ko-KR" dirty="0"/>
              <a:t>(Controller)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88" y="816915"/>
            <a:ext cx="7622199" cy="57041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88679" y="434516"/>
            <a:ext cx="6066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7196" y="3449204"/>
            <a:ext cx="6445538" cy="365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27557" y="5620904"/>
            <a:ext cx="6445538" cy="365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76173" y="3885379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공통 코드</a:t>
            </a:r>
            <a:r>
              <a:rPr lang="en-US" altLang="ko-KR" dirty="0" smtClean="0"/>
              <a:t>Help </a:t>
            </a:r>
            <a:r>
              <a:rPr lang="ko-KR" altLang="en-US" dirty="0" smtClean="0"/>
              <a:t>서비스 호출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26904" y="5616792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ViewBag</a:t>
            </a:r>
            <a:r>
              <a:rPr lang="ko-KR" altLang="en-US" dirty="0" smtClean="0"/>
              <a:t>에 담는다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483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2.3. Code Help </a:t>
            </a:r>
            <a:r>
              <a:rPr lang="ko-KR" altLang="en-US" dirty="0"/>
              <a:t>샘플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58053" y="428340"/>
            <a:ext cx="6066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10494"/>
          <a:stretch/>
        </p:blipFill>
        <p:spPr>
          <a:xfrm>
            <a:off x="508321" y="1110120"/>
            <a:ext cx="4499463" cy="2955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15245" b="11253"/>
          <a:stretch/>
        </p:blipFill>
        <p:spPr>
          <a:xfrm>
            <a:off x="5064370" y="1110120"/>
            <a:ext cx="6550269" cy="1585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812224" y="3420801"/>
            <a:ext cx="4195560" cy="298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132177" y="1319302"/>
            <a:ext cx="6482461" cy="9227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32176" y="2273724"/>
            <a:ext cx="4935015" cy="413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716" y="3788376"/>
            <a:ext cx="3286664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ViewBag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코드</a:t>
            </a:r>
            <a:r>
              <a:rPr lang="en-US" altLang="ko-KR" dirty="0" smtClean="0"/>
              <a:t>Help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변수선언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11687" y="2808127"/>
            <a:ext cx="505444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popupColumns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배열 객체 설정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11687" y="3405641"/>
            <a:ext cx="505444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createPoup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24595" y="4003155"/>
            <a:ext cx="5841635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최초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poupuColumns</a:t>
            </a:r>
            <a:r>
              <a:rPr lang="ko-KR" altLang="en-US" dirty="0" smtClean="0"/>
              <a:t>에 있는 내용도 컨트롤러에서 받아오려 했으나</a:t>
            </a:r>
            <a:r>
              <a:rPr lang="en-US" altLang="ko-KR" dirty="0" smtClean="0"/>
              <a:t>, Controller </a:t>
            </a:r>
            <a:r>
              <a:rPr lang="ko-KR" altLang="en-US" dirty="0" smtClean="0"/>
              <a:t>쪽에서 해줘야 하는 작업이 많을 거 같아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생략</a:t>
            </a:r>
            <a:endParaRPr lang="en-US" altLang="ko-KR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(</a:t>
            </a:r>
            <a:r>
              <a:rPr lang="ko-KR" altLang="en-US" dirty="0" smtClean="0"/>
              <a:t>의견 묻기</a:t>
            </a:r>
            <a:r>
              <a:rPr lang="en-US" altLang="ko-KR" dirty="0" smtClean="0"/>
              <a:t>)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자동화가 필요하다면 </a:t>
            </a:r>
            <a:r>
              <a:rPr lang="ko-KR" altLang="en-US" dirty="0" err="1" smtClean="0"/>
              <a:t>그런방향으로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수정가능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75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코드작성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513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32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3.1. </a:t>
            </a:r>
            <a:r>
              <a:rPr lang="en-US" altLang="ko-KR" dirty="0" err="1"/>
              <a:t>Controlleer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6066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15" y="1260385"/>
            <a:ext cx="6334125" cy="4657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1304592" y="1785499"/>
            <a:ext cx="5774147" cy="719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04591" y="2914072"/>
            <a:ext cx="5774147" cy="267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07875" y="4017285"/>
            <a:ext cx="5774147" cy="19427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07874" y="4444977"/>
            <a:ext cx="5774147" cy="19427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07873" y="4940677"/>
            <a:ext cx="5774147" cy="19427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86804" y="1785499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공통 서비스 생성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86804" y="2892993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 </a:t>
            </a:r>
            <a:r>
              <a:rPr lang="ko-KR" altLang="en-US" dirty="0" err="1" smtClean="0"/>
              <a:t>프로그램별</a:t>
            </a:r>
            <a:r>
              <a:rPr lang="ko-KR" altLang="en-US" dirty="0" smtClean="0"/>
              <a:t> 서비스 생성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42000" y="4428887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기능별 </a:t>
            </a:r>
            <a:r>
              <a:rPr lang="en-US" altLang="ko-KR" dirty="0" smtClean="0"/>
              <a:t>action</a:t>
            </a:r>
            <a:r>
              <a:rPr lang="ko-KR" altLang="en-US" dirty="0" err="1" smtClean="0"/>
              <a:t>매서드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cxnSp>
        <p:nvCxnSpPr>
          <p:cNvPr id="5" name="꺾인 연결선 4"/>
          <p:cNvCxnSpPr>
            <a:endCxn id="12" idx="1"/>
          </p:cNvCxnSpPr>
          <p:nvPr/>
        </p:nvCxnSpPr>
        <p:spPr>
          <a:xfrm>
            <a:off x="6982021" y="4130370"/>
            <a:ext cx="559979" cy="483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endCxn id="12" idx="1"/>
          </p:cNvCxnSpPr>
          <p:nvPr/>
        </p:nvCxnSpPr>
        <p:spPr>
          <a:xfrm>
            <a:off x="6982020" y="4558063"/>
            <a:ext cx="559980" cy="554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23" idx="3"/>
            <a:endCxn id="12" idx="1"/>
          </p:cNvCxnSpPr>
          <p:nvPr/>
        </p:nvCxnSpPr>
        <p:spPr>
          <a:xfrm flipV="1">
            <a:off x="6982020" y="4613553"/>
            <a:ext cx="559980" cy="4242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4615" y="876803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전체구조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14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3.1. </a:t>
            </a:r>
            <a:r>
              <a:rPr lang="en-US" altLang="ko-KR" dirty="0" err="1"/>
              <a:t>Controlleer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4615" y="507471"/>
            <a:ext cx="6066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4614" y="876803"/>
            <a:ext cx="588894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action </a:t>
            </a:r>
            <a:r>
              <a:rPr lang="ko-KR" altLang="en-US" dirty="0" err="1" smtClean="0"/>
              <a:t>매서드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최초 프로그램 </a:t>
            </a:r>
            <a:r>
              <a:rPr lang="en-US" altLang="ko-KR" dirty="0" smtClean="0"/>
              <a:t>loading</a:t>
            </a:r>
            <a:r>
              <a:rPr lang="ko-KR" altLang="en-US" dirty="0" smtClean="0"/>
              <a:t>시 호출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15" y="1307681"/>
            <a:ext cx="7562850" cy="5000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005655" y="2383308"/>
            <a:ext cx="1579284" cy="210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05655" y="3253747"/>
            <a:ext cx="1579284" cy="210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05655" y="3729157"/>
            <a:ext cx="1579284" cy="210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11163" y="3940207"/>
            <a:ext cx="1579284" cy="17518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11163" y="4371085"/>
            <a:ext cx="1579284" cy="17518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1163" y="4821223"/>
            <a:ext cx="1579284" cy="17518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06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055" y="1269239"/>
            <a:ext cx="5095875" cy="11715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3.1. </a:t>
            </a:r>
            <a:r>
              <a:rPr lang="en-US" altLang="ko-KR" dirty="0" err="1"/>
              <a:t>Controlleer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6066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4615" y="876803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조회용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5655" y="2383308"/>
            <a:ext cx="1579284" cy="210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65519" y="905687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Transaction </a:t>
            </a:r>
            <a:r>
              <a:rPr lang="ko-KR" altLang="en-US" dirty="0" smtClean="0"/>
              <a:t>용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15" y="1301396"/>
            <a:ext cx="42672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958132" y="2543780"/>
            <a:ext cx="3789713" cy="233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03815" y="1843497"/>
            <a:ext cx="3322817" cy="222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45979" y="2238682"/>
            <a:ext cx="1453460" cy="249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92793" y="1513652"/>
            <a:ext cx="2366101" cy="249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565519" y="2435034"/>
            <a:ext cx="4898907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빌트인 </a:t>
            </a:r>
            <a:r>
              <a:rPr lang="en-US" altLang="ko-KR" dirty="0" err="1" smtClean="0"/>
              <a:t>Mvc</a:t>
            </a:r>
            <a:r>
              <a:rPr lang="en-US" altLang="ko-KR" dirty="0" smtClean="0"/>
              <a:t> binder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inner class(</a:t>
            </a:r>
            <a:r>
              <a:rPr lang="en-US" altLang="ko-KR" dirty="0" err="1" smtClean="0"/>
              <a:t>srch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정상적으로 </a:t>
            </a:r>
            <a:r>
              <a:rPr lang="ko-KR" altLang="en-US" dirty="0" err="1" smtClean="0"/>
              <a:t>인식못하는</a:t>
            </a:r>
            <a:r>
              <a:rPr lang="ko-KR" altLang="en-US" dirty="0" smtClean="0"/>
              <a:t> 문제가 있어서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dto</a:t>
            </a:r>
            <a:r>
              <a:rPr lang="en-US" altLang="ko-KR" dirty="0" smtClean="0"/>
              <a:t> </a:t>
            </a:r>
            <a:r>
              <a:rPr lang="ko-KR" altLang="en-US" dirty="0" smtClean="0"/>
              <a:t>랑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srch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별개로 받아서 처리해야함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30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텍스트 개체 틀 6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T000201N01.00.00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13042"/>
              </p:ext>
            </p:extLst>
          </p:nvPr>
        </p:nvGraphicFramePr>
        <p:xfrm>
          <a:off x="336873" y="1162259"/>
          <a:ext cx="11519065" cy="5376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0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Version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일자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변경구분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변경상태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작성자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변경 내용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Ver.00.00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2020.09.09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최초작성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조형진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개발매뉴얼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최초 작성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– controller, service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Ver.00.01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2020.09.29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변경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조형진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View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구성 및 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View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템플릿 추가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Ver.00.02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2020.12.09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변경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조형진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개발구성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화면으로 명칭변경 및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문서정리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Ver.00.03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2021.06.14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변경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박가희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공통팝업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변경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 토스트 메시지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그리드 포커스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추가 작성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221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525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15" y="876803"/>
            <a:ext cx="6272574" cy="56306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3.2. Service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627257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전체구조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243041" y="1812175"/>
            <a:ext cx="5774147" cy="225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43041" y="3692148"/>
            <a:ext cx="5774147" cy="267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43040" y="5937801"/>
            <a:ext cx="5774147" cy="267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77199" y="1627509"/>
            <a:ext cx="3286664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다음과같이</a:t>
            </a:r>
            <a:r>
              <a:rPr lang="ko-KR" altLang="en-US" dirty="0" smtClean="0"/>
              <a:t> 구성됨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조회영역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Trx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(CRUD)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Sp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설정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=&gt; </a:t>
            </a:r>
            <a:r>
              <a:rPr lang="ko-KR" altLang="en-US" dirty="0" smtClean="0"/>
              <a:t>다음 페이지에</a:t>
            </a:r>
            <a:r>
              <a:rPr lang="en-US" altLang="ko-KR" dirty="0" smtClean="0"/>
              <a:t>..</a:t>
            </a:r>
          </a:p>
        </p:txBody>
      </p:sp>
      <p:cxnSp>
        <p:nvCxnSpPr>
          <p:cNvPr id="7" name="꺾인 연결선 6"/>
          <p:cNvCxnSpPr>
            <a:stCxn id="16" idx="3"/>
            <a:endCxn id="9" idx="1"/>
          </p:cNvCxnSpPr>
          <p:nvPr/>
        </p:nvCxnSpPr>
        <p:spPr>
          <a:xfrm>
            <a:off x="7017188" y="1924890"/>
            <a:ext cx="560011" cy="441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7" idx="3"/>
            <a:endCxn id="9" idx="1"/>
          </p:cNvCxnSpPr>
          <p:nvPr/>
        </p:nvCxnSpPr>
        <p:spPr>
          <a:xfrm flipV="1">
            <a:off x="7017188" y="2366173"/>
            <a:ext cx="560011" cy="14599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21" idx="3"/>
            <a:endCxn id="9" idx="1"/>
          </p:cNvCxnSpPr>
          <p:nvPr/>
        </p:nvCxnSpPr>
        <p:spPr>
          <a:xfrm flipV="1">
            <a:off x="7017187" y="2366173"/>
            <a:ext cx="560012" cy="3705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903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3.2. Service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6066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sp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5558" b="59078"/>
          <a:stretch/>
        </p:blipFill>
        <p:spPr>
          <a:xfrm>
            <a:off x="744615" y="1287562"/>
            <a:ext cx="3951409" cy="34690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744614" y="918229"/>
            <a:ext cx="395140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조회용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76496" y="904529"/>
            <a:ext cx="477416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Trx</a:t>
            </a:r>
            <a:r>
              <a:rPr lang="ko-KR" altLang="en-US" dirty="0" smtClean="0"/>
              <a:t>용</a:t>
            </a:r>
            <a:r>
              <a:rPr lang="en-US" altLang="ko-KR" dirty="0" smtClean="0"/>
              <a:t>(=CRUD</a:t>
            </a:r>
            <a:r>
              <a:rPr lang="ko-KR" altLang="en-US" dirty="0" smtClean="0"/>
              <a:t>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496" y="1273861"/>
            <a:ext cx="4774168" cy="516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05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3. view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408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3.3. view</a:t>
            </a:r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3858289841"/>
              </p:ext>
            </p:extLst>
          </p:nvPr>
        </p:nvGraphicFramePr>
        <p:xfrm>
          <a:off x="351692" y="814647"/>
          <a:ext cx="11504246" cy="566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1692" y="445315"/>
            <a:ext cx="115042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/>
              <a:t>View </a:t>
            </a:r>
            <a:r>
              <a:rPr lang="ko-KR" altLang="en-US" dirty="0"/>
              <a:t>파일 구조</a:t>
            </a:r>
          </a:p>
        </p:txBody>
      </p:sp>
    </p:spTree>
    <p:extLst>
      <p:ext uri="{BB962C8B-B14F-4D97-AF65-F5344CB8AC3E}">
        <p14:creationId xmlns:p14="http://schemas.microsoft.com/office/powerpoint/2010/main" val="405063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3.3. view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1693" y="440968"/>
            <a:ext cx="115042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페이지공통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페이지별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16" y="1032585"/>
            <a:ext cx="7177254" cy="5222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333452" y="1423141"/>
            <a:ext cx="4937541" cy="545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1159" y="3412730"/>
            <a:ext cx="5069834" cy="491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54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04" y="895318"/>
            <a:ext cx="5767590" cy="55636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6358"/>
          <a:stretch/>
        </p:blipFill>
        <p:spPr>
          <a:xfrm>
            <a:off x="744616" y="895318"/>
            <a:ext cx="5074294" cy="54197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3.3. view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78216" y="1133362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78214" y="2761104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78215" y="3357253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10235" y="879634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10234" y="4498250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010234" y="5933017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44615" y="507471"/>
            <a:ext cx="1094307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/>
              <a:t>View </a:t>
            </a:r>
            <a:r>
              <a:rPr lang="ko-KR" altLang="en-US" dirty="0"/>
              <a:t>템플릿 </a:t>
            </a:r>
            <a:r>
              <a:rPr lang="en-US" altLang="ko-KR" dirty="0"/>
              <a:t>&gt; </a:t>
            </a:r>
            <a:r>
              <a:rPr lang="ko-KR" altLang="en-US" dirty="0"/>
              <a:t>스크립트</a:t>
            </a:r>
          </a:p>
        </p:txBody>
      </p:sp>
    </p:spTree>
    <p:extLst>
      <p:ext uri="{BB962C8B-B14F-4D97-AF65-F5344CB8AC3E}">
        <p14:creationId xmlns:p14="http://schemas.microsoft.com/office/powerpoint/2010/main" val="1703321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3.3. view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1693" y="449280"/>
            <a:ext cx="86922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/>
              <a:t>View </a:t>
            </a:r>
            <a:r>
              <a:rPr lang="ko-KR" altLang="en-US" dirty="0"/>
              <a:t>템플릿 </a:t>
            </a:r>
            <a:r>
              <a:rPr lang="en-US" altLang="ko-KR" dirty="0"/>
              <a:t>&gt;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18790"/>
          <a:stretch/>
        </p:blipFill>
        <p:spPr>
          <a:xfrm>
            <a:off x="744615" y="876803"/>
            <a:ext cx="7302105" cy="54197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36406" y="1064710"/>
            <a:ext cx="1606300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48827" y="1055624"/>
            <a:ext cx="3152467" cy="173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65850" y="1051565"/>
            <a:ext cx="1223917" cy="177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46748" y="3070848"/>
            <a:ext cx="1606300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46748" y="3482569"/>
            <a:ext cx="1606300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46748" y="4706204"/>
            <a:ext cx="1960976" cy="231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46748" y="5118295"/>
            <a:ext cx="1960976" cy="2101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059534" y="1987801"/>
            <a:ext cx="279640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필수 설정 속성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en-US" altLang="ko-KR" sz="1000" dirty="0" err="1" smtClean="0">
                <a:latin typeface="+mj-ea"/>
                <a:ea typeface="+mj-ea"/>
              </a:rPr>
              <a:t>autoresize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속성 설정 필수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(1) Y : </a:t>
            </a:r>
            <a:r>
              <a:rPr lang="en-US" altLang="ko-KR" sz="1000" dirty="0" err="1" smtClean="0">
                <a:latin typeface="+mj-ea"/>
                <a:ea typeface="+mj-ea"/>
              </a:rPr>
              <a:t>autoresize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적용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</a:p>
          <a:p>
            <a:r>
              <a:rPr lang="en-US" altLang="ko-KR" sz="1000" dirty="0" smtClean="0">
                <a:latin typeface="+mj-ea"/>
                <a:ea typeface="+mj-ea"/>
              </a:rPr>
              <a:t>  (2) N </a:t>
            </a:r>
            <a:r>
              <a:rPr lang="ko-KR" altLang="en-US" sz="1000" dirty="0" smtClean="0">
                <a:latin typeface="+mj-ea"/>
                <a:ea typeface="+mj-ea"/>
              </a:rPr>
              <a:t>또는 </a:t>
            </a:r>
            <a:r>
              <a:rPr lang="ko-KR" altLang="en-US" sz="1000" dirty="0" err="1" smtClean="0">
                <a:latin typeface="+mj-ea"/>
                <a:ea typeface="+mj-ea"/>
              </a:rPr>
              <a:t>빈문자열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en-US" altLang="ko-KR" sz="1000" dirty="0" err="1" smtClean="0">
                <a:latin typeface="+mj-ea"/>
                <a:ea typeface="+mj-ea"/>
              </a:rPr>
              <a:t>autoresize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err="1" smtClean="0">
                <a:latin typeface="+mj-ea"/>
                <a:ea typeface="+mj-ea"/>
              </a:rPr>
              <a:t>적용안함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59534" y="1437354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</a:rPr>
              <a:t>필수 설정 속성</a:t>
            </a:r>
            <a:endParaRPr lang="en-US" altLang="ko-KR" sz="1100" b="1" dirty="0">
              <a:solidFill>
                <a:srgbClr val="0070C0"/>
              </a:solidFill>
              <a:latin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controller </a:t>
            </a:r>
            <a:r>
              <a:rPr lang="ko-KR" altLang="en-US" sz="1000" dirty="0" smtClean="0">
                <a:latin typeface="+mj-ea"/>
                <a:ea typeface="+mj-ea"/>
              </a:rPr>
              <a:t>속성 설정 필수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58107" y="886907"/>
            <a:ext cx="2796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필수 설정 속성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1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: id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속성 설정 필수</a:t>
            </a:r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3951" y="82040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①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34497" y="80377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②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23351" y="802602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③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4" name="오른쪽 대괄호 23"/>
          <p:cNvSpPr/>
          <p:nvPr/>
        </p:nvSpPr>
        <p:spPr>
          <a:xfrm>
            <a:off x="4912822" y="2967644"/>
            <a:ext cx="307571" cy="2668385"/>
          </a:xfrm>
          <a:prstGeom prst="righ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220393" y="3853373"/>
            <a:ext cx="1473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화면 기본 골격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49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3.4. view </a:t>
            </a:r>
            <a:r>
              <a:rPr lang="ko-KR" altLang="en-US" dirty="0" smtClean="0"/>
              <a:t>템플릿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6066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&gt; (1) sub </a:t>
            </a:r>
            <a:r>
              <a:rPr lang="ko-KR" altLang="en-US" dirty="0" smtClean="0"/>
              <a:t>그리드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44615" y="1441941"/>
            <a:ext cx="2136531" cy="343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81146" y="1441941"/>
            <a:ext cx="2998178" cy="218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881146" y="3629257"/>
            <a:ext cx="2998178" cy="1250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29304" y="2536583"/>
            <a:ext cx="967154" cy="50116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58152" y="2105301"/>
            <a:ext cx="1151792" cy="501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등록폼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558152" y="3881806"/>
            <a:ext cx="1459525" cy="501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</a:t>
            </a:r>
            <a:r>
              <a:rPr lang="en-US" altLang="ko-KR" dirty="0" smtClean="0"/>
              <a:t>Sub </a:t>
            </a:r>
            <a:r>
              <a:rPr lang="ko-KR" altLang="en-US" dirty="0" smtClean="0"/>
              <a:t>그리드 </a:t>
            </a:r>
            <a:endParaRPr lang="en-US" altLang="ko-KR" dirty="0" smtClean="0"/>
          </a:p>
        </p:txBody>
      </p:sp>
      <p:cxnSp>
        <p:nvCxnSpPr>
          <p:cNvPr id="8" name="직선 화살표 연결선 7"/>
          <p:cNvCxnSpPr>
            <a:stCxn id="5" idx="3"/>
            <a:endCxn id="12" idx="1"/>
          </p:cNvCxnSpPr>
          <p:nvPr/>
        </p:nvCxnSpPr>
        <p:spPr>
          <a:xfrm flipV="1">
            <a:off x="2296458" y="2355882"/>
            <a:ext cx="1261694" cy="431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3"/>
            <a:endCxn id="13" idx="1"/>
          </p:cNvCxnSpPr>
          <p:nvPr/>
        </p:nvCxnSpPr>
        <p:spPr>
          <a:xfrm>
            <a:off x="2296458" y="2787164"/>
            <a:ext cx="1261694" cy="134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22012" y="2824247"/>
            <a:ext cx="162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동일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연계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70848" y="1430769"/>
            <a:ext cx="5259151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AutoNum type="arabicPeriod"/>
            </a:lvl1pPr>
          </a:lstStyle>
          <a:p>
            <a:r>
              <a:rPr lang="ko-KR" altLang="en-US" sz="1500" dirty="0"/>
              <a:t>리스트의 각 행을 클릭하면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등록폼</a:t>
            </a:r>
            <a:r>
              <a:rPr lang="ko-KR" altLang="en-US" sz="1500" dirty="0"/>
              <a:t> 및</a:t>
            </a: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ko-KR" altLang="en-US" sz="1500" dirty="0"/>
              <a:t>서브 그리드가 조회된다</a:t>
            </a:r>
            <a:r>
              <a:rPr lang="en-US" altLang="ko-KR" sz="1500" dirty="0"/>
              <a:t>. </a:t>
            </a:r>
          </a:p>
          <a:p>
            <a:r>
              <a:rPr lang="ko-KR" altLang="en-US" sz="1500" dirty="0"/>
              <a:t>리스트의 각 행은 우측의 </a:t>
            </a:r>
            <a:r>
              <a:rPr lang="en-US" altLang="ko-KR" sz="1500" dirty="0"/>
              <a:t>“</a:t>
            </a:r>
            <a:r>
              <a:rPr lang="ko-KR" altLang="en-US" sz="1500" dirty="0" err="1"/>
              <a:t>등록폼</a:t>
            </a:r>
            <a:r>
              <a:rPr lang="en-US" altLang="ko-KR" sz="1500" dirty="0"/>
              <a:t>“, “</a:t>
            </a:r>
            <a:r>
              <a:rPr lang="ko-KR" altLang="en-US" sz="1500" dirty="0" err="1"/>
              <a:t>서브그리드</a:t>
            </a:r>
            <a:r>
              <a:rPr lang="en-US" altLang="ko-KR" sz="1500" dirty="0"/>
              <a:t>“</a:t>
            </a:r>
            <a:br>
              <a:rPr lang="en-US" altLang="ko-KR" sz="1500" dirty="0"/>
            </a:br>
            <a:r>
              <a:rPr lang="ko-KR" altLang="en-US" sz="1500" dirty="0"/>
              <a:t>와 </a:t>
            </a:r>
            <a:r>
              <a:rPr lang="en-US" altLang="ko-KR" sz="1500" dirty="0"/>
              <a:t>1:1 </a:t>
            </a:r>
            <a:r>
              <a:rPr lang="ko-KR" altLang="en-US" sz="1500" dirty="0"/>
              <a:t>관계를 갖고 있는 </a:t>
            </a:r>
            <a:r>
              <a:rPr lang="ko-KR" altLang="en-US" sz="1500" dirty="0" smtClean="0"/>
              <a:t>형태</a:t>
            </a:r>
            <a:endParaRPr lang="en-US" altLang="ko-KR" sz="1500" dirty="0" smtClean="0"/>
          </a:p>
          <a:p>
            <a:endParaRPr lang="en-US" altLang="ko-KR" sz="1500" dirty="0"/>
          </a:p>
          <a:p>
            <a:pPr marL="0" indent="0">
              <a:buNone/>
            </a:pPr>
            <a:endParaRPr lang="en-US" altLang="ko-KR" sz="15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170848" y="3090441"/>
            <a:ext cx="525915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적용화면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849" y="3476373"/>
            <a:ext cx="5259151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err="1" smtClean="0"/>
              <a:t>적용화면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PartManage.cshtml</a:t>
            </a:r>
            <a:endParaRPr lang="en-US" altLang="ko-KR" sz="1600" dirty="0" smtClean="0"/>
          </a:p>
          <a:p>
            <a:endParaRPr lang="en-US" altLang="ko-KR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170848" y="1019908"/>
            <a:ext cx="525915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템플릿 설명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4614" y="1019908"/>
            <a:ext cx="513470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템플릿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985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3.4. view </a:t>
            </a:r>
            <a:r>
              <a:rPr lang="ko-KR" altLang="en-US" dirty="0"/>
              <a:t>템플릿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6066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&gt; (2) sub</a:t>
            </a:r>
            <a:r>
              <a:rPr lang="ko-KR" altLang="en-US" dirty="0" err="1" smtClean="0"/>
              <a:t>그리드연동</a:t>
            </a:r>
            <a:r>
              <a:rPr lang="en-US" altLang="ko-KR" dirty="0" smtClean="0"/>
              <a:t>form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44615" y="1441941"/>
            <a:ext cx="2136531" cy="343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81146" y="1441941"/>
            <a:ext cx="2998178" cy="1378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881146" y="2820795"/>
            <a:ext cx="2998178" cy="205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29304" y="2536583"/>
            <a:ext cx="967154" cy="50116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58151" y="2105301"/>
            <a:ext cx="1459525" cy="501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Sub </a:t>
            </a:r>
            <a:r>
              <a:rPr lang="ko-KR" altLang="en-US" dirty="0" smtClean="0"/>
              <a:t>그리드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549483" y="3877899"/>
            <a:ext cx="1459525" cy="501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등록폼</a:t>
            </a:r>
            <a:endParaRPr lang="en-US" altLang="ko-KR" dirty="0" smtClean="0"/>
          </a:p>
        </p:txBody>
      </p:sp>
      <p:cxnSp>
        <p:nvCxnSpPr>
          <p:cNvPr id="8" name="직선 화살표 연결선 7"/>
          <p:cNvCxnSpPr>
            <a:stCxn id="5" idx="3"/>
            <a:endCxn id="12" idx="1"/>
          </p:cNvCxnSpPr>
          <p:nvPr/>
        </p:nvCxnSpPr>
        <p:spPr>
          <a:xfrm flipV="1">
            <a:off x="2296458" y="2355882"/>
            <a:ext cx="1261694" cy="431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70848" y="1430769"/>
            <a:ext cx="5259151" cy="1708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AutoNum type="arabicPeriod"/>
            </a:lvl1pPr>
          </a:lstStyle>
          <a:p>
            <a:r>
              <a:rPr lang="ko-KR" altLang="en-US" sz="1500" dirty="0"/>
              <a:t>리스트의 각 행을 클릭하면</a:t>
            </a:r>
            <a:r>
              <a:rPr lang="en-US" altLang="ko-KR" sz="1500" dirty="0"/>
              <a:t>, </a:t>
            </a:r>
            <a:r>
              <a:rPr lang="en-US" altLang="ko-KR" sz="1500" dirty="0" smtClean="0"/>
              <a:t>Key1</a:t>
            </a:r>
            <a:r>
              <a:rPr lang="ko-KR" altLang="en-US" sz="1500" dirty="0" smtClean="0"/>
              <a:t>로 연계된</a:t>
            </a: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ko-KR" altLang="en-US" sz="1500" dirty="0"/>
              <a:t>서브 그리드가 조회된다</a:t>
            </a:r>
            <a:r>
              <a:rPr lang="en-US" altLang="ko-KR" sz="1500" dirty="0"/>
              <a:t>. </a:t>
            </a:r>
          </a:p>
          <a:p>
            <a:r>
              <a:rPr lang="en-US" altLang="ko-KR" sz="1500" dirty="0" smtClean="0"/>
              <a:t>Sub </a:t>
            </a:r>
            <a:r>
              <a:rPr lang="ko-KR" altLang="en-US" sz="1500" dirty="0" smtClean="0"/>
              <a:t>그리드의 각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행을 클릭하면</a:t>
            </a:r>
            <a:r>
              <a:rPr lang="en-US" altLang="ko-KR" sz="1500" dirty="0" smtClean="0"/>
              <a:t>, </a:t>
            </a:r>
            <a:br>
              <a:rPr lang="en-US" altLang="ko-KR" sz="1500" dirty="0" smtClean="0"/>
            </a:br>
            <a:r>
              <a:rPr lang="en-US" altLang="ko-KR" sz="1500" dirty="0" smtClean="0"/>
              <a:t>key2(Sub </a:t>
            </a:r>
            <a:r>
              <a:rPr lang="ko-KR" altLang="en-US" sz="1500" dirty="0" smtClean="0"/>
              <a:t>그리드의 </a:t>
            </a:r>
            <a:r>
              <a:rPr lang="en-US" altLang="ko-KR" sz="1500" dirty="0" smtClean="0"/>
              <a:t>key)</a:t>
            </a:r>
            <a:r>
              <a:rPr lang="ko-KR" altLang="en-US" sz="1500" dirty="0" smtClean="0"/>
              <a:t>로 연계된 </a:t>
            </a:r>
            <a:r>
              <a:rPr lang="ko-KR" altLang="en-US" sz="1500" dirty="0" err="1" smtClean="0"/>
              <a:t>등록폼에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데이터 바인딩</a:t>
            </a:r>
            <a:endParaRPr lang="en-US" altLang="ko-KR" sz="1500" dirty="0" smtClean="0"/>
          </a:p>
          <a:p>
            <a:endParaRPr lang="en-US" altLang="ko-KR" sz="1500" dirty="0"/>
          </a:p>
          <a:p>
            <a:pPr marL="0" indent="0">
              <a:buNone/>
            </a:pPr>
            <a:endParaRPr lang="en-US" altLang="ko-KR" sz="15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170848" y="3090441"/>
            <a:ext cx="525915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적용화면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849" y="3476373"/>
            <a:ext cx="5259151" cy="6155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err="1" smtClean="0"/>
              <a:t>적용화면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en-US" altLang="ko-KR" dirty="0" err="1" smtClean="0"/>
              <a:t>PartRegister.cshtml</a:t>
            </a:r>
            <a:endParaRPr lang="en-US" altLang="ko-KR" sz="1600" dirty="0" smtClean="0"/>
          </a:p>
          <a:p>
            <a:endParaRPr lang="en-US" altLang="ko-KR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170848" y="1019908"/>
            <a:ext cx="525915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템플릿 설명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4614" y="1019908"/>
            <a:ext cx="513470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템플릿 구조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12" idx="2"/>
            <a:endCxn id="13" idx="0"/>
          </p:cNvCxnSpPr>
          <p:nvPr/>
        </p:nvCxnSpPr>
        <p:spPr>
          <a:xfrm flipH="1">
            <a:off x="4279246" y="2606463"/>
            <a:ext cx="8668" cy="127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87005" y="2651220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Key1 </a:t>
            </a:r>
            <a:r>
              <a:rPr lang="ko-KR" altLang="en-US" dirty="0" smtClean="0"/>
              <a:t>연계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36827" y="2943429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Key2 </a:t>
            </a:r>
            <a:r>
              <a:rPr lang="ko-KR" altLang="en-US" dirty="0" smtClean="0"/>
              <a:t>연계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2749" y="3321957"/>
            <a:ext cx="215411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Cascade </a:t>
            </a:r>
            <a:r>
              <a:rPr lang="ko-KR" altLang="en-US" dirty="0" smtClean="0"/>
              <a:t>형식의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연계</a:t>
            </a:r>
            <a:endParaRPr lang="en-US" altLang="ko-KR" dirty="0" smtClean="0"/>
          </a:p>
          <a:p>
            <a:r>
              <a:rPr lang="en-US" altLang="ko-KR" dirty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연계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42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8246" y="634481"/>
            <a:ext cx="11527692" cy="5878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Model Class</a:t>
            </a:r>
          </a:p>
          <a:p>
            <a:pPr lvl="1"/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1.1. Model Class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1.2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Model Class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생성 및 샘플</a:t>
            </a: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1.3. Model Class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자동생성</a:t>
            </a: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Controlller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Class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변경사항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(Code Help)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서비스 구현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2.1. Code Help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서비스 구현</a:t>
            </a: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2.2. Code Help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샘플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(Controller)</a:t>
            </a:r>
          </a:p>
          <a:p>
            <a:pPr lvl="1"/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2.3. Code Help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샘플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(View)</a:t>
            </a: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코드작성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구조 설명</a:t>
            </a: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3.1. </a:t>
            </a:r>
            <a:r>
              <a:rPr lang="en-US" altLang="ko-KR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Controlleer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3.2. Service</a:t>
            </a:r>
          </a:p>
          <a:p>
            <a:pPr lvl="1"/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3.3. view</a:t>
            </a:r>
          </a:p>
          <a:p>
            <a:pPr lvl="1"/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3.4. view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템플릿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지속적인 </a:t>
            </a:r>
            <a:r>
              <a:rPr lang="ko-KR" altLang="en-US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관리필요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3.5. view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개발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샘플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DevExtreme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개발팁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/>
            </a:r>
            <a:b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별도의 파일로 관리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500" b="1" dirty="0" smtClean="0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500" b="1" dirty="0" smtClean="0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위치 </a:t>
            </a:r>
            <a:r>
              <a:rPr lang="en-US" altLang="ko-KR" sz="1500" b="1" dirty="0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 03 </a:t>
            </a:r>
            <a:r>
              <a:rPr lang="ko-KR" altLang="en-US" sz="1500" b="1" dirty="0" smtClean="0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컴포넌트매뉴얼 </a:t>
            </a:r>
            <a:r>
              <a:rPr lang="en-US" altLang="ko-KR" sz="1500" b="1" dirty="0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 </a:t>
            </a:r>
            <a:r>
              <a:rPr lang="en-US" altLang="ko-KR" sz="1500" b="1" dirty="0" err="1" smtClean="0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DevExpress</a:t>
            </a:r>
            <a:r>
              <a:rPr lang="en-US" altLang="ko-KR" sz="1500" b="1" dirty="0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&gt; </a:t>
            </a:r>
            <a:r>
              <a:rPr lang="en-US" altLang="ko-KR" sz="1500" b="1" dirty="0" err="1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DevExpress</a:t>
            </a:r>
            <a:r>
              <a:rPr lang="en-US" altLang="ko-KR" sz="1500" b="1" dirty="0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ko-KR" altLang="en-US" sz="1500" b="1" dirty="0" err="1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개발팁</a:t>
            </a:r>
            <a:r>
              <a:rPr lang="en-US" altLang="ko-KR" sz="1500" b="1" dirty="0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1500" b="1" dirty="0" err="1" smtClean="0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pptx</a:t>
            </a:r>
            <a:r>
              <a:rPr lang="en-US" altLang="ko-KR" sz="1500" b="1" dirty="0" smtClean="0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현행 개선사항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/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과제</a:t>
            </a: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802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299794" y="3092295"/>
            <a:ext cx="3280875" cy="24090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06669" y="3092295"/>
            <a:ext cx="2540977" cy="24090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3.4. view </a:t>
            </a:r>
            <a:r>
              <a:rPr lang="ko-KR" altLang="en-US" dirty="0"/>
              <a:t>템플릿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6066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&gt; (3) sub</a:t>
            </a:r>
            <a:r>
              <a:rPr lang="ko-KR" altLang="en-US" dirty="0" err="1" smtClean="0"/>
              <a:t>그리드수정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보강예정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11311" y="1641784"/>
            <a:ext cx="5044628" cy="784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AutoNum type="arabicPeriod"/>
            </a:lvl1pPr>
          </a:lstStyle>
          <a:p>
            <a:r>
              <a:rPr lang="en-US" altLang="ko-KR" sz="1500" dirty="0" smtClean="0"/>
              <a:t>SUB </a:t>
            </a:r>
            <a:r>
              <a:rPr lang="ko-KR" altLang="en-US" sz="1500" dirty="0" smtClean="0"/>
              <a:t>그리드 조작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추가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수정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삭제</a:t>
            </a:r>
            <a:r>
              <a:rPr lang="en-US" altLang="ko-KR" sz="1500" dirty="0" smtClean="0"/>
              <a:t>) </a:t>
            </a:r>
            <a:r>
              <a:rPr lang="ko-KR" altLang="en-US" sz="1500" dirty="0" smtClean="0"/>
              <a:t>처리</a:t>
            </a:r>
            <a:endParaRPr lang="en-US" altLang="ko-KR" sz="1500" dirty="0" smtClean="0"/>
          </a:p>
          <a:p>
            <a:r>
              <a:rPr lang="ko-KR" altLang="en-US" sz="1500" dirty="0" smtClean="0"/>
              <a:t>이곳에서는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간단히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구조만 설명함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11311" y="2479489"/>
            <a:ext cx="504462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적용화면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미완성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11311" y="2865421"/>
            <a:ext cx="5044627" cy="861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err="1" smtClean="0"/>
              <a:t>적용화면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en-US" altLang="ko-KR" dirty="0" err="1" smtClean="0"/>
              <a:t>TroubleConduct.cshtml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(</a:t>
            </a:r>
            <a:r>
              <a:rPr lang="ko-KR" altLang="en-US" sz="1600" dirty="0" smtClean="0"/>
              <a:t>적용화면에는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관련 </a:t>
            </a:r>
            <a:r>
              <a:rPr lang="ko-KR" altLang="en-US" sz="1600" dirty="0" err="1" smtClean="0"/>
              <a:t>로직이</a:t>
            </a:r>
            <a:r>
              <a:rPr lang="ko-KR" altLang="en-US" sz="1600" dirty="0" smtClean="0"/>
              <a:t> 없기에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기능과 </a:t>
            </a:r>
            <a:r>
              <a:rPr lang="ko-KR" altLang="en-US" sz="1600" dirty="0" err="1" smtClean="0"/>
              <a:t>로직은</a:t>
            </a:r>
            <a:r>
              <a:rPr lang="ko-KR" altLang="en-US" sz="1600" dirty="0" smtClean="0"/>
              <a:t> 주석으로 </a:t>
            </a:r>
            <a:r>
              <a:rPr lang="ko-KR" altLang="en-US" sz="1600" dirty="0" err="1" smtClean="0"/>
              <a:t>처리해놓음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11311" y="1230923"/>
            <a:ext cx="504462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템플릿 설명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01284"/>
              </p:ext>
            </p:extLst>
          </p:nvPr>
        </p:nvGraphicFramePr>
        <p:xfrm>
          <a:off x="744615" y="1415589"/>
          <a:ext cx="3968064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016">
                  <a:extLst>
                    <a:ext uri="{9D8B030D-6E8A-4147-A177-3AD203B41FA5}">
                      <a16:colId xmlns:a16="http://schemas.microsoft.com/office/drawing/2014/main" val="2587483880"/>
                    </a:ext>
                  </a:extLst>
                </a:gridCol>
                <a:gridCol w="992016">
                  <a:extLst>
                    <a:ext uri="{9D8B030D-6E8A-4147-A177-3AD203B41FA5}">
                      <a16:colId xmlns:a16="http://schemas.microsoft.com/office/drawing/2014/main" val="137331330"/>
                    </a:ext>
                  </a:extLst>
                </a:gridCol>
                <a:gridCol w="992016">
                  <a:extLst>
                    <a:ext uri="{9D8B030D-6E8A-4147-A177-3AD203B41FA5}">
                      <a16:colId xmlns:a16="http://schemas.microsoft.com/office/drawing/2014/main" val="3445203191"/>
                    </a:ext>
                  </a:extLst>
                </a:gridCol>
                <a:gridCol w="992016">
                  <a:extLst>
                    <a:ext uri="{9D8B030D-6E8A-4147-A177-3AD203B41FA5}">
                      <a16:colId xmlns:a16="http://schemas.microsoft.com/office/drawing/2014/main" val="2700391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필드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필드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필드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필드</a:t>
                      </a:r>
                      <a:r>
                        <a:rPr lang="en-US" altLang="ko-KR" sz="1000" dirty="0" smtClean="0"/>
                        <a:t>4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5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데이터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데이터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데이터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데이터</a:t>
                      </a:r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66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362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52564" y="1136183"/>
            <a:ext cx="474785" cy="246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660750" y="1136183"/>
            <a:ext cx="474785" cy="246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추가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744615" y="3500124"/>
            <a:ext cx="217239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 </a:t>
            </a:r>
            <a:r>
              <a:rPr lang="ko-KR" altLang="en-US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그리드 </a:t>
            </a:r>
            <a:r>
              <a:rPr lang="ko-KR" altLang="en-US" sz="1000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수정모드</a:t>
            </a:r>
            <a:r>
              <a:rPr lang="ko-KR" altLang="en-US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전환 </a:t>
            </a:r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TroubleConductEditSubGrid</a:t>
            </a:r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744615" y="4735178"/>
            <a:ext cx="159530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ko-KR" altLang="en-US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그리드 전송</a:t>
            </a:r>
            <a:endParaRPr lang="en-US" altLang="ko-KR" sz="1000" dirty="0" smtClean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TroubleConductTrx</a:t>
            </a:r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endParaRPr lang="ko-KR" altLang="en-US" sz="10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4615" y="4117651"/>
            <a:ext cx="223651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Sub</a:t>
            </a:r>
            <a:r>
              <a:rPr lang="ko-KR" altLang="en-US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그리드 </a:t>
            </a:r>
            <a:r>
              <a:rPr lang="ko-KR" altLang="en-US" sz="1000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전송데이터</a:t>
            </a:r>
            <a:r>
              <a:rPr lang="ko-KR" altLang="en-US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가져오기</a:t>
            </a:r>
            <a:endParaRPr lang="en-US" altLang="ko-KR" sz="1000" dirty="0" smtClean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TroubleConductSubGridGetData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endParaRPr lang="ko-KR" altLang="en-US" sz="10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11310" y="4458390"/>
            <a:ext cx="5190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기존</a:t>
            </a:r>
            <a:r>
              <a:rPr lang="en-US" altLang="ko-KR" dirty="0" smtClean="0"/>
              <a:t>, Sub</a:t>
            </a:r>
            <a:r>
              <a:rPr lang="ko-KR" altLang="en-US" dirty="0" smtClean="0"/>
              <a:t>그리드 </a:t>
            </a:r>
            <a:r>
              <a:rPr lang="ko-KR" altLang="en-US" dirty="0" err="1" smtClean="0"/>
              <a:t>전송화면은</a:t>
            </a:r>
            <a:r>
              <a:rPr lang="ko-KR" altLang="en-US" dirty="0" smtClean="0"/>
              <a:t> 절대</a:t>
            </a:r>
            <a:r>
              <a:rPr lang="en-US" altLang="ko-KR" dirty="0" smtClean="0"/>
              <a:t> loop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돌면서 전송하면 안되고</a:t>
            </a:r>
            <a:r>
              <a:rPr lang="en-US" altLang="ko-KR" dirty="0" smtClean="0"/>
              <a:t>, batch</a:t>
            </a:r>
            <a:r>
              <a:rPr lang="ko-KR" altLang="en-US" dirty="0" smtClean="0"/>
              <a:t>로 한번의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호출로 </a:t>
            </a:r>
            <a:endParaRPr lang="en-US" altLang="ko-KR" dirty="0" smtClean="0"/>
          </a:p>
          <a:p>
            <a:r>
              <a:rPr lang="ko-KR" altLang="en-US" dirty="0" smtClean="0"/>
              <a:t>서버로 데이터를 </a:t>
            </a:r>
            <a:r>
              <a:rPr lang="ko-KR" altLang="en-US" dirty="0" err="1" smtClean="0"/>
              <a:t>전송해야함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420693" y="3500124"/>
            <a:ext cx="3224097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 string </a:t>
            </a:r>
            <a:r>
              <a:rPr lang="en-US" altLang="ko-KR" sz="1000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TroubleConductTRX</a:t>
            </a:r>
            <a:r>
              <a:rPr lang="en-US" altLang="ko-KR" sz="1000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</a:p>
          <a:p>
            <a:r>
              <a:rPr lang="en-US" altLang="ko-KR" sz="1000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TroubleConduct</a:t>
            </a:r>
            <a:r>
              <a:rPr lang="en-US" altLang="ko-KR" sz="1000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dto</a:t>
            </a:r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endParaRPr lang="en-US" altLang="ko-KR" sz="1000" dirty="0" smtClean="0">
              <a:solidFill>
                <a:srgbClr val="0070C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TroubleConduct.SrchParam</a:t>
            </a:r>
            <a:r>
              <a:rPr lang="en-US" altLang="ko-KR" sz="1000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srch</a:t>
            </a:r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endParaRPr lang="en-US" altLang="ko-KR" sz="1000" dirty="0" smtClean="0">
              <a:solidFill>
                <a:srgbClr val="0070C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JsonBinder</a:t>
            </a:r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List&lt;</a:t>
            </a:r>
            <a:r>
              <a:rPr lang="en-US" altLang="ko-KR" sz="1000" dirty="0" err="1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TroubleConductUsedPart</a:t>
            </a:r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 err="1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dtos</a:t>
            </a:r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44615" y="3518821"/>
            <a:ext cx="217239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 </a:t>
            </a:r>
            <a:r>
              <a:rPr lang="ko-KR" altLang="en-US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그리드 </a:t>
            </a:r>
            <a:r>
              <a:rPr lang="ko-KR" altLang="en-US" sz="1000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수정모드</a:t>
            </a:r>
            <a:r>
              <a:rPr lang="ko-KR" altLang="en-US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전환 </a:t>
            </a:r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TroubleConductEditSubGrid</a:t>
            </a:r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744615" y="4136348"/>
            <a:ext cx="223651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Sub</a:t>
            </a:r>
            <a:r>
              <a:rPr lang="ko-KR" altLang="en-US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그리드 </a:t>
            </a:r>
            <a:r>
              <a:rPr lang="ko-KR" altLang="en-US" sz="1000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전송데이터</a:t>
            </a:r>
            <a:r>
              <a:rPr lang="ko-KR" altLang="en-US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가져오기</a:t>
            </a:r>
            <a:endParaRPr lang="en-US" altLang="ko-KR" sz="1000" dirty="0" smtClean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TroubleConductSubGridGetData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endParaRPr lang="ko-KR" altLang="en-US" sz="10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6669" y="2664155"/>
            <a:ext cx="254097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View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99794" y="2657484"/>
            <a:ext cx="254097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>
          <a:xfrm>
            <a:off x="2500088" y="4690722"/>
            <a:ext cx="1138127" cy="507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701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3.5. view</a:t>
            </a:r>
            <a:r>
              <a:rPr lang="ko-KR" altLang="en-US" dirty="0"/>
              <a:t>개발 샘플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1101949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템플릿 활용 개발방법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4616" y="1032585"/>
            <a:ext cx="543637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해당 프로그램명을 개발할 프로그램명으로 대체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744614" y="1401917"/>
            <a:ext cx="5436378" cy="2475491"/>
            <a:chOff x="744615" y="1598512"/>
            <a:chExt cx="6447493" cy="2628023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615" y="1598512"/>
              <a:ext cx="6447493" cy="26280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" name="직사각형 24"/>
            <p:cNvSpPr/>
            <p:nvPr/>
          </p:nvSpPr>
          <p:spPr>
            <a:xfrm>
              <a:off x="4856685" y="1785431"/>
              <a:ext cx="2133200" cy="6148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327731" y="1032585"/>
            <a:ext cx="543637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2. View </a:t>
            </a:r>
            <a:r>
              <a:rPr lang="ko-KR" altLang="en-US" dirty="0" smtClean="0"/>
              <a:t>데이터 설정 </a:t>
            </a:r>
            <a:r>
              <a:rPr lang="en-US" altLang="ko-KR" dirty="0" smtClean="0"/>
              <a:t>: controller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받아온대로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731" y="1463517"/>
            <a:ext cx="5436376" cy="24138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6468283" y="1934308"/>
            <a:ext cx="5155271" cy="1797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33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3.5. view</a:t>
            </a:r>
            <a:r>
              <a:rPr lang="ko-KR" altLang="en-US" dirty="0"/>
              <a:t>개발 샘플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1101949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템플릿 활용 개발방법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4616" y="1032585"/>
            <a:ext cx="543637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Load</a:t>
            </a:r>
            <a:r>
              <a:rPr lang="ko-KR" altLang="en-US" dirty="0" err="1" smtClean="0"/>
              <a:t>영역설정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화면에 맞게 설정해준다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15" y="1468314"/>
            <a:ext cx="8847794" cy="49676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948544" y="2127738"/>
            <a:ext cx="6674387" cy="615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48542" y="2809597"/>
            <a:ext cx="7914103" cy="1287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48544" y="4510453"/>
            <a:ext cx="8283379" cy="1925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폭발 2 4"/>
          <p:cNvSpPr/>
          <p:nvPr/>
        </p:nvSpPr>
        <p:spPr>
          <a:xfrm>
            <a:off x="7398965" y="507469"/>
            <a:ext cx="4456973" cy="2596215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Html </a:t>
            </a:r>
            <a:r>
              <a:rPr lang="ko-KR" altLang="en-US" sz="1500" dirty="0" err="1" smtClean="0"/>
              <a:t>마크업에는</a:t>
            </a:r>
            <a:endParaRPr lang="en-US" altLang="ko-KR" sz="1500" dirty="0" smtClean="0"/>
          </a:p>
          <a:p>
            <a:pPr algn="ctr"/>
            <a:r>
              <a:rPr lang="en-US" altLang="ko-KR" sz="1500" dirty="0"/>
              <a:t> </a:t>
            </a:r>
            <a:r>
              <a:rPr lang="ko-KR" altLang="en-US" sz="1500" dirty="0" smtClean="0"/>
              <a:t>절대로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onclick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같은</a:t>
            </a:r>
            <a:r>
              <a:rPr lang="en-US" altLang="ko-KR" sz="1500" dirty="0" smtClean="0"/>
              <a:t>event handler</a:t>
            </a:r>
            <a:r>
              <a:rPr lang="ko-KR" altLang="en-US" sz="1500" dirty="0" smtClean="0"/>
              <a:t>를 </a:t>
            </a:r>
            <a:r>
              <a:rPr lang="ko-KR" altLang="en-US" sz="1500" dirty="0" err="1" smtClean="0"/>
              <a:t>하드코딩</a:t>
            </a:r>
            <a:r>
              <a:rPr lang="ko-KR" altLang="en-US" sz="1500" dirty="0" smtClean="0"/>
              <a:t> 하지 말고</a:t>
            </a:r>
            <a:r>
              <a:rPr lang="en-US" altLang="ko-KR" sz="1500" dirty="0" smtClean="0"/>
              <a:t>,</a:t>
            </a:r>
          </a:p>
          <a:p>
            <a:pPr algn="ctr"/>
            <a:r>
              <a:rPr lang="ko-KR" altLang="en-US" sz="1500" dirty="0" smtClean="0"/>
              <a:t>스크립트로 처리해야함</a:t>
            </a:r>
            <a:r>
              <a:rPr lang="en-US" altLang="ko-KR" sz="1500" dirty="0" smtClean="0"/>
              <a:t>!!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4822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3.5. view</a:t>
            </a:r>
            <a:r>
              <a:rPr lang="ko-KR" altLang="en-US" dirty="0"/>
              <a:t>개발 샘플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1101949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템플릿 활용 개발방법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4616" y="1032585"/>
            <a:ext cx="543637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Help Popup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44" y="1413389"/>
            <a:ext cx="4671447" cy="24728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858914" y="1595989"/>
            <a:ext cx="4267001" cy="2140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068" y="1512527"/>
            <a:ext cx="359092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6550269" y="1968196"/>
            <a:ext cx="3191608" cy="555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14" idx="2"/>
            <a:endCxn id="10" idx="2"/>
          </p:cNvCxnSpPr>
          <p:nvPr/>
        </p:nvCxnSpPr>
        <p:spPr>
          <a:xfrm rot="5400000">
            <a:off x="4962575" y="553232"/>
            <a:ext cx="1213339" cy="5153658"/>
          </a:xfrm>
          <a:prstGeom prst="bentConnector3">
            <a:avLst>
              <a:gd name="adj1" fmla="val 1188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7130" y="4504958"/>
            <a:ext cx="652772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$Contents Wrapper &gt; $</a:t>
            </a:r>
            <a:r>
              <a:rPr lang="en-US" altLang="ko-KR" dirty="0" err="1" smtClean="0"/>
              <a:t>Div</a:t>
            </a:r>
            <a:r>
              <a:rPr lang="en-US" altLang="ko-KR" dirty="0" smtClean="0"/>
              <a:t> </a:t>
            </a:r>
            <a:r>
              <a:rPr lang="ko-KR" altLang="en-US" dirty="0" smtClean="0"/>
              <a:t>팝업 </a:t>
            </a:r>
            <a:r>
              <a:rPr lang="ko-KR" altLang="en-US" dirty="0" err="1" smtClean="0"/>
              <a:t>선언부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영역에 </a:t>
            </a:r>
            <a:r>
              <a:rPr lang="ko-KR" altLang="en-US" dirty="0" err="1" smtClean="0"/>
              <a:t>맞춰어</a:t>
            </a:r>
            <a:endParaRPr lang="en-US" altLang="ko-KR" dirty="0" smtClean="0"/>
          </a:p>
          <a:p>
            <a:r>
              <a:rPr lang="ko-KR" altLang="en-US" dirty="0" smtClean="0"/>
              <a:t>스크립트를 수정해준다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228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3.5. view</a:t>
            </a:r>
            <a:r>
              <a:rPr lang="ko-KR" altLang="en-US" dirty="0"/>
              <a:t>개발 샘플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1101949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템플릿 활용 개발방법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4615" y="1032585"/>
            <a:ext cx="642746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Help Popup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필터적용</a:t>
            </a:r>
            <a:r>
              <a:rPr lang="ko-KR" altLang="en-US" dirty="0" smtClean="0"/>
              <a:t> 변경</a:t>
            </a:r>
            <a:r>
              <a:rPr lang="en-US" altLang="ko-KR" dirty="0" smtClean="0"/>
              <a:t>(2021.06.14)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15" y="1439555"/>
            <a:ext cx="8771734" cy="1136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6550269" y="1964669"/>
            <a:ext cx="2796032" cy="304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328" y="2380655"/>
            <a:ext cx="7896773" cy="1598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6550269" y="1638521"/>
            <a:ext cx="267286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팝업버튼에</a:t>
            </a:r>
            <a:r>
              <a:rPr lang="ko-KR" altLang="en-US" sz="1200" dirty="0" smtClean="0"/>
              <a:t> 이벤트 걸어주기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3830922" y="2715620"/>
            <a:ext cx="7531492" cy="1013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68777" y="3623470"/>
            <a:ext cx="318617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_Layout.js</a:t>
            </a:r>
            <a:r>
              <a:rPr lang="ko-KR" altLang="en-US" sz="1200" dirty="0" smtClean="0"/>
              <a:t>의 </a:t>
            </a:r>
            <a:r>
              <a:rPr lang="en-US" altLang="ko-KR" sz="1200" dirty="0" err="1"/>
              <a:t>CreatePopupWithFilter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참고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44615" y="4045232"/>
            <a:ext cx="10719486" cy="21390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* </a:t>
            </a:r>
            <a:r>
              <a:rPr lang="ko-KR" altLang="en-US" sz="1200" b="1" dirty="0" err="1" smtClean="0"/>
              <a:t>파라미터</a:t>
            </a:r>
            <a:r>
              <a:rPr lang="ko-KR" altLang="en-US" sz="1200" b="1" dirty="0" smtClean="0"/>
              <a:t> 설명</a:t>
            </a:r>
            <a:endParaRPr lang="en-US" altLang="ko-KR" sz="1200" b="1" dirty="0" smtClean="0"/>
          </a:p>
          <a:p>
            <a:pPr marL="228600" indent="-228600">
              <a:buAutoNum type="arabicPeriod"/>
            </a:pPr>
            <a:r>
              <a:rPr lang="en-US" altLang="ko-KR" sz="1100" dirty="0" smtClean="0"/>
              <a:t>'@</a:t>
            </a:r>
            <a:r>
              <a:rPr lang="en-US" altLang="ko-KR" sz="1100" dirty="0" err="1" smtClean="0"/>
              <a:t>CodeHelpType.packingitem</a:t>
            </a:r>
            <a:r>
              <a:rPr lang="en-US" altLang="ko-KR" sz="1100" dirty="0" smtClean="0"/>
              <a:t>‘ : </a:t>
            </a:r>
            <a:r>
              <a:rPr lang="ko-KR" altLang="en-US" sz="1100" dirty="0" smtClean="0"/>
              <a:t>팝업 </a:t>
            </a:r>
            <a:r>
              <a:rPr lang="ko-KR" altLang="en-US" sz="1100" dirty="0"/>
              <a:t>내 그리드에 들어갈 데이터 </a:t>
            </a:r>
            <a:r>
              <a:rPr lang="ko-KR" altLang="en-US" sz="1100" dirty="0" err="1" smtClean="0"/>
              <a:t>조회구분</a:t>
            </a:r>
            <a:r>
              <a:rPr lang="ko-KR" altLang="en-US" sz="1100" dirty="0" smtClean="0"/>
              <a:t> 옵션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Public_Enum.cs</a:t>
            </a:r>
            <a:r>
              <a:rPr lang="ko-KR" altLang="en-US" sz="1100" dirty="0"/>
              <a:t>에 </a:t>
            </a:r>
            <a:r>
              <a:rPr lang="en-US" altLang="ko-KR" sz="1100" dirty="0" err="1"/>
              <a:t>enum</a:t>
            </a:r>
            <a:r>
              <a:rPr lang="ko-KR" altLang="en-US" sz="1100" dirty="0"/>
              <a:t>으로 정의되어있음</a:t>
            </a:r>
            <a:r>
              <a:rPr lang="en-US" altLang="ko-KR" sz="11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228600" indent="-228600">
              <a:buAutoNum type="arabicPeriod" startAt="2"/>
            </a:pPr>
            <a:r>
              <a:rPr lang="en-US" altLang="ko-KR" sz="1100" dirty="0" smtClean="0"/>
              <a:t>‘</a:t>
            </a:r>
            <a:r>
              <a:rPr lang="ko-KR" altLang="en-US" sz="1100" dirty="0" smtClean="0"/>
              <a:t>품목 조회</a:t>
            </a:r>
            <a:r>
              <a:rPr lang="en-US" altLang="ko-KR" sz="1100" dirty="0" smtClean="0"/>
              <a:t>‘ : </a:t>
            </a:r>
            <a:r>
              <a:rPr lang="ko-KR" altLang="en-US" sz="1100" dirty="0" err="1" smtClean="0"/>
              <a:t>팝업창</a:t>
            </a:r>
            <a:r>
              <a:rPr lang="ko-KR" altLang="en-US" sz="1100" dirty="0" smtClean="0"/>
              <a:t> 제목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  <a:p>
            <a:r>
              <a:rPr lang="en-US" altLang="ko-KR" sz="1100" dirty="0" smtClean="0"/>
              <a:t>3</a:t>
            </a:r>
            <a:r>
              <a:rPr lang="en-US" altLang="ko-KR" sz="1100" dirty="0"/>
              <a:t>. $("#</a:t>
            </a:r>
            <a:r>
              <a:rPr lang="en-US" altLang="ko-KR" sz="1100" dirty="0" err="1"/>
              <a:t>ForcastingOrderManageSearchForm</a:t>
            </a:r>
            <a:r>
              <a:rPr lang="en-US" altLang="ko-KR" sz="1100" dirty="0"/>
              <a:t> input[name=</a:t>
            </a:r>
            <a:r>
              <a:rPr lang="en-US" altLang="ko-KR" sz="1100" dirty="0" err="1"/>
              <a:t>order_request_c_item_cd</a:t>
            </a:r>
            <a:r>
              <a:rPr lang="en-US" altLang="ko-KR" sz="1100" dirty="0"/>
              <a:t>]").</a:t>
            </a:r>
            <a:r>
              <a:rPr lang="en-US" altLang="ko-KR" sz="1100" dirty="0" err="1"/>
              <a:t>val</a:t>
            </a:r>
            <a:r>
              <a:rPr lang="en-US" altLang="ko-KR" sz="1100" dirty="0" smtClean="0"/>
              <a:t>() : </a:t>
            </a:r>
            <a:r>
              <a:rPr lang="ko-KR" altLang="en-US" sz="1100" dirty="0" smtClean="0"/>
              <a:t>팝업 내 그리드 필터 대상이 될 필드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endParaRPr lang="en-US" altLang="ko-KR" sz="1100" dirty="0" smtClean="0"/>
          </a:p>
          <a:p>
            <a:r>
              <a:rPr lang="en-US" altLang="ko-KR" sz="1100" dirty="0"/>
              <a:t>4. function (</a:t>
            </a:r>
            <a:r>
              <a:rPr lang="en-US" altLang="ko-KR" sz="1100" dirty="0" err="1"/>
              <a:t>selectedItems</a:t>
            </a:r>
            <a:r>
              <a:rPr lang="en-US" altLang="ko-KR" sz="1100" dirty="0"/>
              <a:t>) </a:t>
            </a:r>
            <a:r>
              <a:rPr lang="en-US" altLang="ko-KR" sz="1100" dirty="0" smtClean="0"/>
              <a:t>{</a:t>
            </a:r>
          </a:p>
          <a:p>
            <a:r>
              <a:rPr lang="en-US" altLang="ko-KR" sz="1100" dirty="0" smtClean="0"/>
              <a:t>                $("#</a:t>
            </a:r>
            <a:r>
              <a:rPr lang="en-US" altLang="ko-KR" sz="1100" dirty="0" err="1"/>
              <a:t>ForcastingOrderManageForm</a:t>
            </a:r>
            <a:r>
              <a:rPr lang="en-US" altLang="ko-KR" sz="1100" dirty="0"/>
              <a:t> input[name=</a:t>
            </a:r>
            <a:r>
              <a:rPr lang="en-US" altLang="ko-KR" sz="1100" dirty="0" err="1"/>
              <a:t>order_request_c_item_cd</a:t>
            </a:r>
            <a:r>
              <a:rPr lang="en-US" altLang="ko-KR" sz="1100" dirty="0"/>
              <a:t>]").</a:t>
            </a:r>
            <a:r>
              <a:rPr lang="en-US" altLang="ko-KR" sz="1100" dirty="0" err="1"/>
              <a:t>val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selectedItems.item_cd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               $("#</a:t>
            </a:r>
            <a:r>
              <a:rPr lang="en-US" altLang="ko-KR" sz="1100" dirty="0" err="1"/>
              <a:t>ForcastingOrderManageForm</a:t>
            </a:r>
            <a:r>
              <a:rPr lang="en-US" altLang="ko-KR" sz="1100" dirty="0"/>
              <a:t> input[name=</a:t>
            </a:r>
            <a:r>
              <a:rPr lang="en-US" altLang="ko-KR" sz="1100" dirty="0" err="1"/>
              <a:t>order_request_c_item_nm</a:t>
            </a:r>
            <a:r>
              <a:rPr lang="en-US" altLang="ko-KR" sz="1100" dirty="0"/>
              <a:t>]").</a:t>
            </a:r>
            <a:r>
              <a:rPr lang="en-US" altLang="ko-KR" sz="1100" dirty="0" err="1"/>
              <a:t>val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selectedItems.item_nm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smtClean="0"/>
              <a:t>}</a:t>
            </a:r>
          </a:p>
          <a:p>
            <a:r>
              <a:rPr lang="en-US" altLang="ko-KR" sz="1100" dirty="0" smtClean="0"/>
              <a:t>: </a:t>
            </a:r>
            <a:r>
              <a:rPr lang="ko-KR" altLang="en-US" sz="1100" dirty="0" smtClean="0"/>
              <a:t>팝업 내 그리드 로우 </a:t>
            </a:r>
            <a:r>
              <a:rPr lang="ko-KR" altLang="en-US" sz="1100" dirty="0" err="1" smtClean="0"/>
              <a:t>더블클릭시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실행될 동작</a:t>
            </a:r>
            <a:endParaRPr lang="en-US" altLang="ko-KR" sz="1100" dirty="0" smtClean="0"/>
          </a:p>
        </p:txBody>
      </p:sp>
      <p:cxnSp>
        <p:nvCxnSpPr>
          <p:cNvPr id="33" name="꺾인 연결선 32"/>
          <p:cNvCxnSpPr>
            <a:stCxn id="15" idx="3"/>
            <a:endCxn id="9" idx="3"/>
          </p:cNvCxnSpPr>
          <p:nvPr/>
        </p:nvCxnSpPr>
        <p:spPr>
          <a:xfrm>
            <a:off x="9346301" y="2116838"/>
            <a:ext cx="2117800" cy="1063300"/>
          </a:xfrm>
          <a:prstGeom prst="bentConnector3">
            <a:avLst>
              <a:gd name="adj1" fmla="val 1107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3" idx="2"/>
            <a:endCxn id="29" idx="3"/>
          </p:cNvCxnSpPr>
          <p:nvPr/>
        </p:nvCxnSpPr>
        <p:spPr>
          <a:xfrm rot="16200000" flipH="1">
            <a:off x="8837588" y="2488242"/>
            <a:ext cx="1385593" cy="3867433"/>
          </a:xfrm>
          <a:prstGeom prst="bentConnector4">
            <a:avLst>
              <a:gd name="adj1" fmla="val 9111"/>
              <a:gd name="adj2" fmla="val 1059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491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366" y="1442758"/>
            <a:ext cx="6384306" cy="41433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3.5. view</a:t>
            </a:r>
            <a:r>
              <a:rPr lang="ko-KR" altLang="en-US" dirty="0"/>
              <a:t>개발 샘플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1101949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템플릿 활용 개발방법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4616" y="1032585"/>
            <a:ext cx="445163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toobar</a:t>
            </a:r>
            <a:r>
              <a:rPr lang="ko-KR" altLang="en-US" dirty="0" smtClean="0"/>
              <a:t>영역 설정</a:t>
            </a:r>
            <a:r>
              <a:rPr lang="en-US" altLang="ko-KR" dirty="0" smtClean="0"/>
              <a:t>(1) : </a:t>
            </a:r>
            <a:r>
              <a:rPr lang="ko-KR" altLang="en-US" dirty="0" smtClean="0"/>
              <a:t>기본설정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11201" b="18287"/>
          <a:stretch/>
        </p:blipFill>
        <p:spPr>
          <a:xfrm>
            <a:off x="744616" y="1401917"/>
            <a:ext cx="4451638" cy="4880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5380892" y="1032585"/>
            <a:ext cx="638321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toobar</a:t>
            </a:r>
            <a:r>
              <a:rPr lang="ko-KR" altLang="en-US" dirty="0" smtClean="0"/>
              <a:t>영역 설정</a:t>
            </a:r>
            <a:r>
              <a:rPr lang="en-US" altLang="ko-KR" dirty="0" smtClean="0"/>
              <a:t>(2) : </a:t>
            </a:r>
            <a:r>
              <a:rPr lang="ko-KR" altLang="en-US" dirty="0" err="1" smtClean="0"/>
              <a:t>액션처리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44614" y="1649432"/>
            <a:ext cx="2971502" cy="4566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9485" y="1637899"/>
            <a:ext cx="1406769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템플릿에서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프로그램명을 </a:t>
            </a:r>
            <a:endParaRPr lang="en-US" altLang="ko-KR" sz="1200" dirty="0" smtClean="0"/>
          </a:p>
          <a:p>
            <a:r>
              <a:rPr lang="ko-KR" altLang="en-US" sz="1200" dirty="0" smtClean="0"/>
              <a:t>치환하였기때문에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함수의 </a:t>
            </a:r>
            <a:r>
              <a:rPr lang="en-US" altLang="ko-KR" sz="1200" dirty="0" smtClean="0"/>
              <a:t>prefix</a:t>
            </a:r>
            <a:r>
              <a:rPr lang="ko-KR" altLang="en-US" sz="1200" dirty="0" smtClean="0"/>
              <a:t>명은 해당 프로그램명으로 변경되었음</a:t>
            </a:r>
            <a:r>
              <a:rPr lang="en-US" altLang="ko-KR" sz="1200" dirty="0" smtClean="0"/>
              <a:t>..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380890" y="1442757"/>
            <a:ext cx="3253155" cy="305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71366" y="3208713"/>
            <a:ext cx="3253155" cy="249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695591" y="1460521"/>
            <a:ext cx="267286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트랜잭션처리 공통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입력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수정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삭제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695591" y="3181096"/>
            <a:ext cx="267286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수정체크는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각 프로그램별로 설정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9869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010" y="1401917"/>
            <a:ext cx="5421728" cy="3959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15" y="1401917"/>
            <a:ext cx="5442535" cy="39597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3.5. view</a:t>
            </a:r>
            <a:r>
              <a:rPr lang="ko-KR" altLang="en-US" dirty="0"/>
              <a:t>개발 샘플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1101949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템플릿 활용 개발방법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4616" y="1032585"/>
            <a:ext cx="543637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 smtClean="0"/>
              <a:t>좌측 </a:t>
            </a:r>
            <a:r>
              <a:rPr lang="en-US" altLang="ko-KR" dirty="0" smtClean="0"/>
              <a:t>Grid </a:t>
            </a:r>
            <a:r>
              <a:rPr lang="ko-KR" altLang="en-US" dirty="0" smtClean="0"/>
              <a:t>설정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254361" y="1032585"/>
            <a:ext cx="543637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우측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26474" y="1732872"/>
            <a:ext cx="3253155" cy="193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6474" y="3460227"/>
            <a:ext cx="3253155" cy="18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48043" y="1764482"/>
            <a:ext cx="3253155" cy="230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348043" y="3807229"/>
            <a:ext cx="3253155" cy="207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117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3.5. view</a:t>
            </a:r>
            <a:r>
              <a:rPr lang="ko-KR" altLang="en-US" dirty="0"/>
              <a:t>개발 샘플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1101949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템플릿 활용 개발방법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4616" y="1032585"/>
            <a:ext cx="543637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토스트 메시지 설정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68207" y="2853208"/>
            <a:ext cx="3856693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첫 번째 파라미터에는 토스트 메시지 제목</a:t>
            </a:r>
            <a:endParaRPr lang="en-US" altLang="ko-KR" sz="1200" dirty="0" smtClean="0"/>
          </a:p>
          <a:p>
            <a:r>
              <a:rPr lang="ko-KR" altLang="en-US" sz="1200" dirty="0" smtClean="0"/>
              <a:t>두 번째 파라미터에는 토스트 메시지 내용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/>
              <a:t>메시지 타입은 총 </a:t>
            </a:r>
            <a:r>
              <a:rPr lang="en-US" altLang="ko-KR" sz="1200" dirty="0"/>
              <a:t>4</a:t>
            </a:r>
            <a:r>
              <a:rPr lang="ko-KR" altLang="en-US" sz="1200" dirty="0"/>
              <a:t>가지</a:t>
            </a:r>
            <a:endParaRPr lang="en-US" altLang="ko-KR" sz="1200" dirty="0"/>
          </a:p>
          <a:p>
            <a:r>
              <a:rPr lang="en-US" altLang="ko-KR" sz="1200" dirty="0"/>
              <a:t>Info</a:t>
            </a:r>
          </a:p>
          <a:p>
            <a:r>
              <a:rPr lang="en-US" altLang="ko-KR" sz="1200" dirty="0"/>
              <a:t>success</a:t>
            </a:r>
          </a:p>
          <a:p>
            <a:r>
              <a:rPr lang="en-US" altLang="ko-KR" sz="1200" dirty="0"/>
              <a:t>warning</a:t>
            </a:r>
          </a:p>
          <a:p>
            <a:r>
              <a:rPr lang="en-US" altLang="ko-KR" sz="1200" dirty="0"/>
              <a:t>error</a:t>
            </a:r>
          </a:p>
          <a:p>
            <a:endParaRPr lang="en-US" altLang="ko-KR" sz="1200" dirty="0"/>
          </a:p>
          <a:p>
            <a:r>
              <a:rPr lang="ko-KR" altLang="en-US" sz="1200" dirty="0"/>
              <a:t>예시</a:t>
            </a:r>
            <a:r>
              <a:rPr lang="en-US" altLang="ko-KR" sz="1200" dirty="0"/>
              <a:t>) toastr.info(“</a:t>
            </a:r>
            <a:r>
              <a:rPr lang="ko-KR" altLang="en-US" sz="1200" dirty="0"/>
              <a:t>정보</a:t>
            </a:r>
            <a:r>
              <a:rPr lang="en-US" altLang="ko-KR" sz="1200" dirty="0"/>
              <a:t>”, “</a:t>
            </a:r>
            <a:r>
              <a:rPr lang="ko-KR" altLang="en-US" sz="1200" dirty="0"/>
              <a:t>데이터가 조회되었습니다</a:t>
            </a:r>
            <a:r>
              <a:rPr lang="en-US" altLang="ko-KR" sz="1200" dirty="0"/>
              <a:t>.”);</a:t>
            </a:r>
            <a:endParaRPr lang="ko-KR" altLang="en-US" sz="1200" dirty="0"/>
          </a:p>
          <a:p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15" y="1638142"/>
            <a:ext cx="4410075" cy="981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4801109" y="1726506"/>
            <a:ext cx="369121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_</a:t>
            </a:r>
            <a:r>
              <a:rPr lang="en-US" altLang="ko-KR" sz="1200" dirty="0" err="1" smtClean="0"/>
              <a:t>Layout.cshtml</a:t>
            </a:r>
            <a:r>
              <a:rPr lang="ko-KR" altLang="en-US" sz="1200" dirty="0" smtClean="0"/>
              <a:t>에 공통으로 옵션 설정되어있음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15" y="2855442"/>
            <a:ext cx="3314700" cy="2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꺾인 연결선 12"/>
          <p:cNvCxnSpPr>
            <a:stCxn id="9" idx="2"/>
            <a:endCxn id="14" idx="1"/>
          </p:cNvCxnSpPr>
          <p:nvPr/>
        </p:nvCxnSpPr>
        <p:spPr>
          <a:xfrm rot="16200000" flipH="1">
            <a:off x="3219589" y="2266418"/>
            <a:ext cx="830995" cy="2466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253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3.5. view</a:t>
            </a:r>
            <a:r>
              <a:rPr lang="ko-KR" altLang="en-US" dirty="0"/>
              <a:t>개발 샘플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1101949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템플릿 활용 개발방법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4616" y="1032585"/>
            <a:ext cx="543637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그리드 또는 </a:t>
            </a:r>
            <a:r>
              <a:rPr lang="ko-KR" altLang="en-US" dirty="0" err="1" smtClean="0"/>
              <a:t>트리리스트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기존포커스</a:t>
            </a:r>
            <a:r>
              <a:rPr lang="ko-KR" altLang="en-US" dirty="0" smtClean="0"/>
              <a:t> 유지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15" y="1458617"/>
            <a:ext cx="5909569" cy="34580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977549" y="4619195"/>
            <a:ext cx="3642159" cy="193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15" y="4981047"/>
            <a:ext cx="3410386" cy="15072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3927061" y="5426941"/>
            <a:ext cx="23273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포커스 변경 시</a:t>
            </a:r>
            <a:r>
              <a:rPr lang="en-US" altLang="ko-KR" sz="1200" dirty="0" smtClean="0"/>
              <a:t>,  </a:t>
            </a:r>
            <a:r>
              <a:rPr lang="ko-KR" altLang="en-US" sz="1200" dirty="0" smtClean="0"/>
              <a:t>포커스 로우의 키 값을 </a:t>
            </a:r>
            <a:r>
              <a:rPr lang="ko-KR" altLang="en-US" sz="1200" dirty="0" err="1" smtClean="0"/>
              <a:t>담아줌</a:t>
            </a:r>
            <a:endParaRPr lang="ko-KR" altLang="en-US" sz="12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278798" y="5972643"/>
            <a:ext cx="2464040" cy="126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221" y="1455013"/>
            <a:ext cx="5117259" cy="3461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998667" y="4208250"/>
            <a:ext cx="302430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그리드 포커스 </a:t>
            </a:r>
            <a:r>
              <a:rPr lang="ko-KR" altLang="en-US" sz="1200" dirty="0" err="1" smtClean="0"/>
              <a:t>변경시</a:t>
            </a:r>
            <a:r>
              <a:rPr lang="ko-KR" altLang="en-US" sz="1200" dirty="0" smtClean="0"/>
              <a:t> 이벤트 걸어주기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887118" y="4582970"/>
            <a:ext cx="4594565" cy="193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753733" y="5033233"/>
            <a:ext cx="4934684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* </a:t>
            </a:r>
            <a:r>
              <a:rPr lang="ko-KR" altLang="en-US" sz="1200" b="1" dirty="0" err="1" smtClean="0"/>
              <a:t>파라미터</a:t>
            </a:r>
            <a:r>
              <a:rPr lang="ko-KR" altLang="en-US" sz="1200" b="1" dirty="0" smtClean="0"/>
              <a:t> 설명</a:t>
            </a:r>
            <a:endParaRPr lang="en-US" altLang="ko-KR" sz="1200" b="1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“G” : </a:t>
            </a:r>
            <a:r>
              <a:rPr lang="ko-KR" altLang="en-US" sz="1200" dirty="0" smtClean="0"/>
              <a:t>대상이 그리드이면 </a:t>
            </a:r>
            <a:r>
              <a:rPr lang="en-US" altLang="ko-KR" sz="1200" dirty="0" smtClean="0"/>
              <a:t>G, </a:t>
            </a:r>
            <a:r>
              <a:rPr lang="ko-KR" altLang="en-US" sz="1200" dirty="0" smtClean="0"/>
              <a:t>트리리스트이면 </a:t>
            </a:r>
            <a:r>
              <a:rPr lang="en-US" altLang="ko-KR" sz="1200" dirty="0" smtClean="0"/>
              <a:t>T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/>
              <a:t>“</a:t>
            </a:r>
            <a:r>
              <a:rPr lang="en-US" altLang="ko-KR" sz="1200" dirty="0" err="1" smtClean="0"/>
              <a:t>ForcastingOrderManageGrid</a:t>
            </a:r>
            <a:r>
              <a:rPr lang="en-US" altLang="ko-KR" sz="1200" dirty="0" smtClean="0"/>
              <a:t>” : </a:t>
            </a:r>
            <a:r>
              <a:rPr lang="ko-KR" altLang="en-US" sz="1200" dirty="0" smtClean="0"/>
              <a:t>그리드 또는 </a:t>
            </a:r>
            <a:r>
              <a:rPr lang="ko-KR" altLang="en-US" sz="1200" dirty="0" err="1" smtClean="0"/>
              <a:t>트리리스트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ID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ForcastingOrderManage_FocusedRowKey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포커스 변경 이벤트에서 얻어온 그리드 또는 </a:t>
            </a:r>
            <a:r>
              <a:rPr lang="ko-KR" altLang="en-US" sz="1200" dirty="0" err="1" smtClean="0"/>
              <a:t>트리리스트</a:t>
            </a:r>
            <a:r>
              <a:rPr lang="ko-KR" altLang="en-US" sz="1200" dirty="0" smtClean="0"/>
              <a:t> 포커스 로우 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02630" y="4189426"/>
            <a:ext cx="302430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_Layout.js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setFocusByRowKey</a:t>
            </a:r>
            <a:r>
              <a:rPr lang="ko-KR" altLang="en-US" sz="1200" dirty="0" smtClean="0"/>
              <a:t> 참고</a:t>
            </a:r>
          </a:p>
        </p:txBody>
      </p:sp>
      <p:cxnSp>
        <p:nvCxnSpPr>
          <p:cNvPr id="26" name="꺾인 연결선 25"/>
          <p:cNvCxnSpPr>
            <a:stCxn id="11" idx="2"/>
            <a:endCxn id="5" idx="1"/>
          </p:cNvCxnSpPr>
          <p:nvPr/>
        </p:nvCxnSpPr>
        <p:spPr>
          <a:xfrm rot="5400000">
            <a:off x="1310827" y="4246853"/>
            <a:ext cx="921591" cy="2054014"/>
          </a:xfrm>
          <a:prstGeom prst="bentConnector4">
            <a:avLst>
              <a:gd name="adj1" fmla="val 23997"/>
              <a:gd name="adj2" fmla="val 1111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570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3.5. view</a:t>
            </a:r>
            <a:r>
              <a:rPr lang="ko-KR" altLang="en-US" dirty="0"/>
              <a:t>개발 샘플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57699" y="513741"/>
            <a:ext cx="6096000" cy="646331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ko-KR" altLang="en-US" dirty="0" smtClean="0"/>
              <a:t>// </a:t>
            </a:r>
            <a:r>
              <a:rPr lang="ko-KR" altLang="en-US" dirty="0" err="1" smtClean="0"/>
              <a:t>폼validation</a:t>
            </a:r>
            <a:r>
              <a:rPr lang="ko-KR" altLang="en-US" dirty="0" smtClean="0"/>
              <a:t> 체크 공통</a:t>
            </a:r>
            <a:endParaRPr lang="en-US" altLang="ko-KR" dirty="0" smtClean="0"/>
          </a:p>
          <a:p>
            <a:r>
              <a:rPr lang="ko-KR" altLang="en-US" dirty="0" smtClean="0"/>
              <a:t>사용법 </a:t>
            </a:r>
            <a:r>
              <a:rPr lang="en-US" altLang="ko-KR" dirty="0" smtClean="0"/>
              <a:t>:  </a:t>
            </a:r>
            <a:r>
              <a:rPr lang="ko-KR" altLang="en-US" dirty="0" err="1" smtClean="0"/>
              <a:t>UtilView.checkValidForm</a:t>
            </a:r>
            <a:r>
              <a:rPr lang="ko-KR" altLang="en-US" dirty="0" smtClean="0"/>
              <a:t>("</a:t>
            </a:r>
            <a:r>
              <a:rPr lang="ko-KR" altLang="en-US" dirty="0" err="1" smtClean="0"/>
              <a:t>폼ID</a:t>
            </a:r>
            <a:r>
              <a:rPr lang="ko-KR" altLang="en-US" dirty="0" smtClean="0"/>
              <a:t>")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99" y="1835467"/>
            <a:ext cx="4019550" cy="1266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699" y="1409007"/>
            <a:ext cx="20227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사용방법예시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699" y="3231383"/>
            <a:ext cx="4705004" cy="1492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2. </a:t>
            </a:r>
            <a:r>
              <a:rPr lang="ko-KR" altLang="en-US" sz="1300" dirty="0" smtClean="0"/>
              <a:t>적용 </a:t>
            </a:r>
            <a:r>
              <a:rPr lang="en-US" altLang="ko-KR" sz="1300" dirty="0" smtClean="0"/>
              <a:t>RULE</a:t>
            </a:r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(1)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class</a:t>
            </a:r>
            <a:r>
              <a:rPr lang="ko-KR" altLang="en-US" sz="1300" dirty="0" smtClean="0"/>
              <a:t>에 </a:t>
            </a:r>
            <a:r>
              <a:rPr lang="en-US" altLang="ko-KR" sz="1300" dirty="0" smtClean="0"/>
              <a:t>“required” </a:t>
            </a:r>
            <a:r>
              <a:rPr lang="ko-KR" altLang="en-US" sz="1300" dirty="0" smtClean="0"/>
              <a:t>가  있는 녀석들만 </a:t>
            </a:r>
            <a:r>
              <a:rPr lang="en-US" altLang="ko-KR" sz="1300" dirty="0" smtClean="0"/>
              <a:t>validation check</a:t>
            </a:r>
            <a:r>
              <a:rPr lang="ko-KR" altLang="en-US" sz="1300" dirty="0" smtClean="0"/>
              <a:t>한다</a:t>
            </a:r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(2) radio, checkbox </a:t>
            </a:r>
            <a:r>
              <a:rPr lang="ko-KR" altLang="en-US" sz="1300" dirty="0" smtClean="0"/>
              <a:t>인 경우에도 </a:t>
            </a:r>
            <a:r>
              <a:rPr lang="en-US" altLang="ko-KR" sz="1300" dirty="0" smtClean="0"/>
              <a:t>validation</a:t>
            </a:r>
            <a:r>
              <a:rPr lang="ko-KR" altLang="en-US" sz="1300" dirty="0" smtClean="0"/>
              <a:t>이 필요하다면 </a:t>
            </a:r>
            <a:r>
              <a:rPr lang="en-US" altLang="ko-KR" sz="1300" dirty="0" smtClean="0"/>
              <a:t>“required” </a:t>
            </a:r>
            <a:r>
              <a:rPr lang="ko-KR" altLang="en-US" sz="1300" dirty="0" smtClean="0"/>
              <a:t>를 적어준다</a:t>
            </a:r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(3) “~</a:t>
            </a:r>
            <a:r>
              <a:rPr lang="ko-KR" altLang="en-US" sz="1300" dirty="0" smtClean="0"/>
              <a:t>은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는</a:t>
            </a:r>
            <a:r>
              <a:rPr lang="en-US" altLang="ko-KR" sz="1300" dirty="0" smtClean="0"/>
              <a:t>) </a:t>
            </a:r>
            <a:r>
              <a:rPr lang="ko-KR" altLang="en-US" sz="1300" dirty="0" err="1" smtClean="0"/>
              <a:t>필수입력</a:t>
            </a:r>
            <a:r>
              <a:rPr lang="ko-KR" altLang="en-US" sz="1300" dirty="0" smtClean="0"/>
              <a:t> 사항입니다</a:t>
            </a:r>
            <a:r>
              <a:rPr lang="en-US" altLang="ko-KR" sz="1300" dirty="0" smtClean="0"/>
              <a:t>” </a:t>
            </a:r>
            <a:r>
              <a:rPr lang="ko-KR" altLang="en-US" sz="1300" dirty="0" smtClean="0"/>
              <a:t>할 때 나오는</a:t>
            </a:r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   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label</a:t>
            </a:r>
            <a:r>
              <a:rPr lang="ko-KR" altLang="en-US" sz="1300" dirty="0" smtClean="0"/>
              <a:t>명은 자동으로 해당 </a:t>
            </a:r>
            <a:r>
              <a:rPr lang="ko-KR" altLang="en-US" sz="1300" dirty="0" err="1" smtClean="0"/>
              <a:t>입력폼에서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자동축출됨</a:t>
            </a:r>
            <a:endParaRPr lang="ko-KR" altLang="en-US" sz="13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00" y="4769424"/>
            <a:ext cx="6096000" cy="17544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04440" y="1366344"/>
            <a:ext cx="5404140" cy="1369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2. </a:t>
            </a:r>
            <a:r>
              <a:rPr lang="ko-KR" altLang="en-US" sz="1300" dirty="0" err="1" smtClean="0"/>
              <a:t>라벨명</a:t>
            </a:r>
            <a:r>
              <a:rPr lang="ko-KR" altLang="en-US" sz="1300" dirty="0" smtClean="0"/>
              <a:t> 축출 </a:t>
            </a:r>
            <a:r>
              <a:rPr lang="en-US" altLang="ko-KR" sz="1300" dirty="0" smtClean="0"/>
              <a:t>RULE</a:t>
            </a:r>
          </a:p>
          <a:p>
            <a:r>
              <a:rPr lang="en-US" altLang="ko-KR" sz="1300" dirty="0" smtClean="0"/>
              <a:t>  : </a:t>
            </a:r>
            <a:r>
              <a:rPr lang="ko-KR" altLang="en-US" sz="1300" dirty="0" err="1" smtClean="0"/>
              <a:t>입력요소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의 </a:t>
            </a:r>
            <a:r>
              <a:rPr lang="en-US" altLang="ko-KR" sz="1300" dirty="0" smtClean="0"/>
              <a:t>label</a:t>
            </a:r>
            <a:r>
              <a:rPr lang="ko-KR" altLang="en-US" sz="1300" dirty="0" smtClean="0"/>
              <a:t>명 찾는 규칙은 다음 순서대로 진행</a:t>
            </a:r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(1) </a:t>
            </a:r>
            <a:r>
              <a:rPr lang="ko-KR" altLang="en-US" sz="1300" dirty="0" err="1" smtClean="0"/>
              <a:t>입력요소의</a:t>
            </a:r>
            <a:r>
              <a:rPr lang="ko-KR" altLang="en-US" sz="1300" dirty="0" smtClean="0"/>
              <a:t> 이전 </a:t>
            </a:r>
            <a:r>
              <a:rPr lang="en-US" altLang="ko-KR" sz="1300" dirty="0" smtClean="0"/>
              <a:t>label </a:t>
            </a:r>
            <a:r>
              <a:rPr lang="ko-KR" altLang="en-US" sz="1300" dirty="0" smtClean="0"/>
              <a:t>에있는 </a:t>
            </a:r>
            <a:r>
              <a:rPr lang="en-US" altLang="ko-KR" sz="1300" dirty="0" smtClean="0"/>
              <a:t>Text</a:t>
            </a:r>
            <a:r>
              <a:rPr lang="ko-KR" altLang="en-US" sz="1300" dirty="0" smtClean="0"/>
              <a:t>를 축출</a:t>
            </a:r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(2) </a:t>
            </a:r>
            <a:r>
              <a:rPr lang="ko-KR" altLang="en-US" sz="1300" dirty="0" err="1" smtClean="0"/>
              <a:t>입력요소의</a:t>
            </a:r>
            <a:r>
              <a:rPr lang="ko-KR" altLang="en-US" sz="1300" dirty="0" smtClean="0"/>
              <a:t> 상의의 이전 </a:t>
            </a:r>
            <a:r>
              <a:rPr lang="en-US" altLang="ko-KR" sz="1300" dirty="0" smtClean="0"/>
              <a:t>node</a:t>
            </a:r>
            <a:r>
              <a:rPr lang="ko-KR" altLang="en-US" sz="1300" dirty="0" smtClean="0"/>
              <a:t>에 있는 </a:t>
            </a:r>
            <a:r>
              <a:rPr lang="en-US" altLang="ko-KR" sz="1300" dirty="0" smtClean="0"/>
              <a:t>Text</a:t>
            </a:r>
            <a:r>
              <a:rPr lang="ko-KR" altLang="en-US" sz="1300" dirty="0" smtClean="0"/>
              <a:t>를 축출 </a:t>
            </a:r>
            <a:endParaRPr lang="en-US" altLang="ko-KR" sz="1300" dirty="0" smtClean="0"/>
          </a:p>
          <a:p>
            <a:r>
              <a:rPr lang="en-US" altLang="ko-KR" sz="1300" dirty="0" smtClean="0"/>
              <a:t>  (3) 1,2</a:t>
            </a:r>
            <a:r>
              <a:rPr lang="ko-KR" altLang="en-US" sz="1300" dirty="0" smtClean="0"/>
              <a:t>에 모두 </a:t>
            </a:r>
            <a:r>
              <a:rPr lang="en-US" altLang="ko-KR" sz="1300" dirty="0" smtClean="0"/>
              <a:t>label</a:t>
            </a:r>
            <a:r>
              <a:rPr lang="ko-KR" altLang="en-US" sz="1300" dirty="0" smtClean="0"/>
              <a:t>이 </a:t>
            </a:r>
            <a:r>
              <a:rPr lang="ko-KR" altLang="en-US" sz="1300" dirty="0" err="1" smtClean="0"/>
              <a:t>없을때는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“</a:t>
            </a:r>
            <a:r>
              <a:rPr lang="ko-KR" altLang="en-US" dirty="0" err="1"/>
              <a:t>라벨명</a:t>
            </a:r>
            <a:r>
              <a:rPr lang="ko-KR" altLang="en-US" dirty="0"/>
              <a:t>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이라고 나옴</a:t>
            </a:r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   </a:t>
            </a:r>
            <a:endParaRPr lang="ko-KR" altLang="en-US" sz="13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440" y="2936004"/>
            <a:ext cx="5929919" cy="16859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38310" y="3142276"/>
            <a:ext cx="5444836" cy="627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38310" y="4102331"/>
            <a:ext cx="5444836" cy="390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8474185" y="2589415"/>
            <a:ext cx="615142" cy="346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044453" y="2082357"/>
            <a:ext cx="166938" cy="159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044453" y="1848626"/>
            <a:ext cx="166938" cy="159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4" idx="2"/>
            <a:endCxn id="11" idx="1"/>
          </p:cNvCxnSpPr>
          <p:nvPr/>
        </p:nvCxnSpPr>
        <p:spPr>
          <a:xfrm rot="10800000" flipH="1" flipV="1">
            <a:off x="6044452" y="1928618"/>
            <a:ext cx="93857" cy="2369062"/>
          </a:xfrm>
          <a:prstGeom prst="bentConnector3">
            <a:avLst>
              <a:gd name="adj1" fmla="val -46498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3" idx="2"/>
          </p:cNvCxnSpPr>
          <p:nvPr/>
        </p:nvCxnSpPr>
        <p:spPr>
          <a:xfrm rot="10800000" flipH="1" flipV="1">
            <a:off x="6044453" y="2162348"/>
            <a:ext cx="83468" cy="1358091"/>
          </a:xfrm>
          <a:prstGeom prst="bentConnector4">
            <a:avLst>
              <a:gd name="adj1" fmla="val -273877"/>
              <a:gd name="adj2" fmla="val 9885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07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6954588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885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현행 개선사항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5800" y="545123"/>
            <a:ext cx="4944035" cy="70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5800" y="1248508"/>
            <a:ext cx="4944035" cy="24090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200" dirty="0"/>
              <a:t>Model Class</a:t>
            </a:r>
            <a:r>
              <a:rPr lang="ko-KR" altLang="en-US" sz="1200" dirty="0"/>
              <a:t>에 대한 재활용이 어려움</a:t>
            </a:r>
            <a:r>
              <a:rPr lang="en-US" altLang="ko-KR" sz="1200" dirty="0"/>
              <a:t>. I/F </a:t>
            </a:r>
            <a:r>
              <a:rPr lang="ko-KR" altLang="en-US" sz="1200" dirty="0"/>
              <a:t>설계가 </a:t>
            </a:r>
            <a:r>
              <a:rPr lang="ko-KR" altLang="en-US" sz="1200" dirty="0" err="1" smtClean="0"/>
              <a:t>미고려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검색 과 조회의 </a:t>
            </a:r>
            <a:r>
              <a:rPr lang="en-US" altLang="ko-KR" sz="1200" dirty="0" err="1"/>
              <a:t>defaul</a:t>
            </a:r>
            <a:r>
              <a:rPr lang="ko-KR" altLang="en-US" sz="1200" dirty="0"/>
              <a:t>값이 이중화</a:t>
            </a:r>
            <a:r>
              <a:rPr lang="en-US" altLang="ko-KR" sz="1200" dirty="0"/>
              <a:t> </a:t>
            </a:r>
            <a:r>
              <a:rPr lang="ko-KR" altLang="en-US" sz="1200" dirty="0"/>
              <a:t>문제</a:t>
            </a:r>
            <a:endParaRPr lang="en-US" altLang="ko-KR" sz="1200" dirty="0"/>
          </a:p>
          <a:p>
            <a:r>
              <a:rPr lang="en-US" altLang="ko-KR" sz="1200" dirty="0"/>
              <a:t> -&gt; Controller, View </a:t>
            </a:r>
            <a:r>
              <a:rPr lang="ko-KR" altLang="en-US" sz="1200" dirty="0"/>
              <a:t>에서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검색 </a:t>
            </a:r>
            <a:r>
              <a:rPr lang="ko-KR" altLang="en-US" sz="1200" dirty="0" err="1"/>
              <a:t>파라미터의</a:t>
            </a:r>
            <a:r>
              <a:rPr lang="ko-KR" altLang="en-US" sz="1200" dirty="0"/>
              <a:t> </a:t>
            </a:r>
            <a:r>
              <a:rPr lang="en-US" altLang="ko-KR" sz="1200" dirty="0" err="1"/>
              <a:t>defaul</a:t>
            </a:r>
            <a:r>
              <a:rPr lang="ko-KR" altLang="en-US" sz="1200" dirty="0"/>
              <a:t>값 </a:t>
            </a:r>
            <a:r>
              <a:rPr lang="ko-KR" altLang="en-US" sz="1200" dirty="0" err="1" smtClean="0"/>
              <a:t>이중관리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문제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 err="1"/>
              <a:t>조회시</a:t>
            </a:r>
            <a:r>
              <a:rPr lang="en-US" altLang="ko-KR" sz="1200" dirty="0"/>
              <a:t>, </a:t>
            </a:r>
            <a:r>
              <a:rPr lang="ko-KR" altLang="en-US" sz="1200" dirty="0"/>
              <a:t>특별한 경우가 아니면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/>
              <a:t>   </a:t>
            </a:r>
            <a:r>
              <a:rPr lang="ko-KR" altLang="en-US" sz="1200" dirty="0" err="1"/>
              <a:t>파라미터는</a:t>
            </a:r>
            <a:r>
              <a:rPr lang="ko-KR" altLang="en-US" sz="1200" dirty="0"/>
              <a:t> 되도록 </a:t>
            </a:r>
            <a:r>
              <a:rPr lang="en-US" altLang="ko-KR" sz="1200" dirty="0"/>
              <a:t>Model </a:t>
            </a:r>
            <a:r>
              <a:rPr lang="ko-KR" altLang="en-US" sz="1200" dirty="0"/>
              <a:t>클래스 속성값과 일치하도록 설계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584577" y="545123"/>
            <a:ext cx="3879893" cy="70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VIew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84577" y="1248508"/>
            <a:ext cx="3879893" cy="24090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1. </a:t>
            </a:r>
            <a:r>
              <a:rPr lang="en-US" altLang="ko-KR" sz="1200" dirty="0"/>
              <a:t>View </a:t>
            </a:r>
            <a:r>
              <a:rPr lang="ko-KR" altLang="en-US" sz="1200" dirty="0"/>
              <a:t>영역은 </a:t>
            </a:r>
            <a:r>
              <a:rPr lang="ko-KR" altLang="en-US" sz="1200" dirty="0" err="1" smtClean="0"/>
              <a:t>퍼블리셔를</a:t>
            </a:r>
            <a:r>
              <a:rPr lang="ko-KR" altLang="en-US" sz="1200" dirty="0" smtClean="0"/>
              <a:t> 통한 </a:t>
            </a:r>
            <a:r>
              <a:rPr lang="ko-KR" altLang="en-US" sz="1200" dirty="0" err="1" smtClean="0"/>
              <a:t>재설계필요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2. </a:t>
            </a:r>
            <a:r>
              <a:rPr lang="en-US" altLang="ko-KR" sz="1200" dirty="0"/>
              <a:t>Function </a:t>
            </a:r>
            <a:r>
              <a:rPr lang="ko-KR" altLang="en-US" sz="1200" dirty="0"/>
              <a:t>정리 </a:t>
            </a:r>
            <a:r>
              <a:rPr lang="ko-KR" altLang="en-US" sz="1200" dirty="0" smtClean="0"/>
              <a:t>및 </a:t>
            </a:r>
            <a:r>
              <a:rPr lang="en-US" altLang="ko-KR" sz="1200" dirty="0" smtClean="0"/>
              <a:t>Naming </a:t>
            </a:r>
            <a:r>
              <a:rPr lang="ko-KR" altLang="en-US" sz="1200" dirty="0" smtClean="0"/>
              <a:t>룰 개선 필요</a:t>
            </a:r>
            <a:endParaRPr lang="en-US" altLang="ko-KR" sz="1200" dirty="0"/>
          </a:p>
          <a:p>
            <a:r>
              <a:rPr lang="en-US" altLang="ko-KR" sz="1200" dirty="0" smtClean="0"/>
              <a:t>  (1) </a:t>
            </a:r>
            <a:r>
              <a:rPr lang="ko-KR" altLang="en-US" sz="1200" dirty="0"/>
              <a:t>동일할 </a:t>
            </a:r>
            <a:r>
              <a:rPr lang="en-US" altLang="ko-KR" sz="1200" dirty="0"/>
              <a:t>function </a:t>
            </a:r>
            <a:r>
              <a:rPr lang="ko-KR" altLang="en-US" sz="1200" dirty="0" err="1"/>
              <a:t>인경우엔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파라미터를</a:t>
            </a:r>
            <a:r>
              <a:rPr lang="ko-KR" altLang="en-US" sz="1200" dirty="0" smtClean="0"/>
              <a:t> 달리하여 하나의 함수로 </a:t>
            </a:r>
            <a:r>
              <a:rPr lang="ko-KR" altLang="en-US" sz="1200" dirty="0" err="1" smtClean="0"/>
              <a:t>만들것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(2) </a:t>
            </a:r>
            <a:r>
              <a:rPr lang="en-US" altLang="ko-KR" sz="1200" dirty="0" err="1" smtClean="0"/>
              <a:t>Div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탭 방식의 화면을 </a:t>
            </a:r>
            <a:r>
              <a:rPr lang="en-US" altLang="ko-KR" sz="1200" dirty="0" err="1" smtClean="0"/>
              <a:t>irame</a:t>
            </a:r>
            <a:r>
              <a:rPr lang="ko-KR" altLang="en-US" sz="1200" dirty="0" smtClean="0"/>
              <a:t>으로 </a:t>
            </a:r>
            <a:r>
              <a:rPr lang="ko-KR" altLang="en-US" sz="1200" dirty="0" err="1" smtClean="0"/>
              <a:t>전환개발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고려필요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24254" y="3745523"/>
            <a:ext cx="9840215" cy="70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4253" y="4448908"/>
            <a:ext cx="9840215" cy="17057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코드 </a:t>
            </a:r>
            <a:r>
              <a:rPr lang="ko-KR" altLang="en-US" sz="1200" dirty="0" err="1" smtClean="0"/>
              <a:t>자동생성기</a:t>
            </a:r>
            <a:r>
              <a:rPr lang="ko-KR" altLang="en-US" sz="1200" dirty="0" smtClean="0"/>
              <a:t> 기능개선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/>
              <a:t>차후</a:t>
            </a:r>
            <a:r>
              <a:rPr lang="en-US" altLang="ko-KR" sz="1200" dirty="0"/>
              <a:t>, </a:t>
            </a:r>
            <a:r>
              <a:rPr lang="ko-KR" altLang="en-US" sz="1200" dirty="0"/>
              <a:t>전체적인 라이브러리 구축 필요</a:t>
            </a:r>
            <a:endParaRPr lang="en-US" altLang="ko-KR" sz="1200" dirty="0"/>
          </a:p>
          <a:p>
            <a:r>
              <a:rPr lang="en-US" altLang="ko-KR" sz="1200" dirty="0"/>
              <a:t> -&gt; </a:t>
            </a:r>
            <a:r>
              <a:rPr lang="ko-KR" altLang="en-US" sz="1200" dirty="0"/>
              <a:t>현</a:t>
            </a:r>
            <a:r>
              <a:rPr lang="en-US" altLang="ko-KR" sz="1200" dirty="0"/>
              <a:t> </a:t>
            </a:r>
            <a:r>
              <a:rPr lang="ko-KR" altLang="en-US" sz="1200" dirty="0"/>
              <a:t>소스로는 </a:t>
            </a:r>
            <a:r>
              <a:rPr lang="ko-KR" altLang="en-US" sz="1200" dirty="0" err="1"/>
              <a:t>타시스템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구축시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개발시간</a:t>
            </a:r>
            <a:r>
              <a:rPr lang="ko-KR" altLang="en-US" sz="1200" dirty="0"/>
              <a:t> 단축을 줄이기 어려움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92225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091" y="90991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7911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②</a:t>
            </a:r>
            <a:endParaRPr lang="ko-KR" altLang="en-US" sz="1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882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③</a:t>
            </a:r>
            <a:endParaRPr lang="ko-KR" altLang="en-US" sz="1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85089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④</a:t>
            </a:r>
            <a:endParaRPr lang="ko-KR" altLang="en-US" sz="1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07351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⑤</a:t>
            </a:r>
            <a:endParaRPr lang="ko-KR" altLang="en-US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72558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⑥</a:t>
            </a:r>
            <a:endParaRPr lang="ko-KR" altLang="en-US" sz="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57961" y="91089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⑦</a:t>
            </a:r>
            <a:endParaRPr lang="ko-KR" altLang="en-US" sz="1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29932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⑧</a:t>
            </a:r>
            <a:endParaRPr lang="ko-KR" altLang="en-US" sz="1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97390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⑨</a:t>
            </a:r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59534" y="2538248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④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59534" y="1987801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59534" y="1437354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58107" y="886907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프로젝트 생성</a:t>
            </a:r>
            <a:endParaRPr lang="en-US" altLang="ko-KR" sz="11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내용입력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49563" y="3088695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⑤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56683" y="3639142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⑥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46710" y="4189589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⑦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53831" y="4740035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⑧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651" y="1817643"/>
            <a:ext cx="1794617" cy="18142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38650" y="2056513"/>
            <a:ext cx="1794617" cy="181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9662" y="2295385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47276" y="2535665"/>
            <a:ext cx="1794617" cy="181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47275" y="2800732"/>
            <a:ext cx="1794617" cy="1814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2091" y="629728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1. </a:t>
            </a:r>
            <a:r>
              <a:rPr lang="ko-KR" altLang="en-US" sz="1500" dirty="0" smtClean="0"/>
              <a:t>번호 그룹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516087" y="1534586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2. BOX </a:t>
            </a:r>
            <a:r>
              <a:rPr lang="ko-KR" altLang="en-US" sz="1500" dirty="0" smtClean="0"/>
              <a:t>그룹</a:t>
            </a:r>
            <a:endParaRPr lang="ko-KR" altLang="en-US" sz="1500" dirty="0"/>
          </a:p>
        </p:txBody>
      </p:sp>
      <p:sp>
        <p:nvSpPr>
          <p:cNvPr id="29" name="직사각형 28"/>
          <p:cNvSpPr/>
          <p:nvPr/>
        </p:nvSpPr>
        <p:spPr>
          <a:xfrm>
            <a:off x="5102024" y="621536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3. </a:t>
            </a:r>
            <a:r>
              <a:rPr lang="ko-KR" altLang="en-US" sz="1500" dirty="0" smtClean="0"/>
              <a:t>설명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그룹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5102024" y="1069710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윤곽선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02024" y="1502376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윤곽선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2024" y="1935042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윤곽선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02024" y="2397531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윤곽선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 Model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83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1.1 Model Class 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6148"/>
          <a:stretch/>
        </p:blipFill>
        <p:spPr>
          <a:xfrm>
            <a:off x="548419" y="1271904"/>
            <a:ext cx="4885227" cy="4894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940938" y="1848914"/>
            <a:ext cx="2391347" cy="1074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90545" y="1715819"/>
            <a:ext cx="183759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검색파라미터</a:t>
            </a:r>
            <a:r>
              <a:rPr lang="ko-KR" altLang="en-US" sz="1200" dirty="0" smtClean="0"/>
              <a:t> 설정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en-US" altLang="ko-KR" sz="1200" dirty="0" smtClean="0"/>
              <a:t>Inner class</a:t>
            </a:r>
            <a:r>
              <a:rPr lang="ko-KR" altLang="en-US" sz="1200" dirty="0" smtClean="0"/>
              <a:t>로 정의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en-US" altLang="ko-KR" sz="1200" dirty="0" smtClean="0"/>
              <a:t>Base </a:t>
            </a:r>
            <a:r>
              <a:rPr lang="ko-KR" altLang="en-US" sz="1200" dirty="0" err="1" smtClean="0"/>
              <a:t>속성접근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76" y="1271904"/>
            <a:ext cx="6031524" cy="48949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008478" y="4203315"/>
            <a:ext cx="3636684" cy="23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08478" y="5360330"/>
            <a:ext cx="3636684" cy="23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9" idx="1"/>
          </p:cNvCxnSpPr>
          <p:nvPr/>
        </p:nvCxnSpPr>
        <p:spPr>
          <a:xfrm>
            <a:off x="3332285" y="2923369"/>
            <a:ext cx="2676193" cy="139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10" idx="1"/>
          </p:cNvCxnSpPr>
          <p:nvPr/>
        </p:nvCxnSpPr>
        <p:spPr>
          <a:xfrm>
            <a:off x="3332285" y="2923369"/>
            <a:ext cx="2676193" cy="255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214" y="501664"/>
            <a:ext cx="765719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검색파라미터를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객체화하여</a:t>
            </a:r>
            <a:r>
              <a:rPr lang="en-US" altLang="ko-KR" dirty="0" smtClean="0"/>
              <a:t>, Controller</a:t>
            </a:r>
            <a:r>
              <a:rPr lang="ko-KR" altLang="en-US" dirty="0" smtClean="0"/>
              <a:t>를 단순화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3214" y="919860"/>
            <a:ext cx="489043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77605" y="902572"/>
            <a:ext cx="6066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65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1.2 Model Class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샘플</a:t>
            </a:r>
            <a:r>
              <a:rPr lang="en-US" altLang="ko-KR" dirty="0" smtClean="0"/>
              <a:t>(Model)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2408" y="541784"/>
            <a:ext cx="765719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검색파라미터를</a:t>
            </a:r>
            <a:r>
              <a:rPr lang="ko-KR" altLang="en-US" dirty="0" smtClean="0"/>
              <a:t> 선언하고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초기값을 설정한다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2659"/>
          <a:stretch/>
        </p:blipFill>
        <p:spPr>
          <a:xfrm>
            <a:off x="7535462" y="1101211"/>
            <a:ext cx="4025968" cy="51259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7296" b="67516"/>
          <a:stretch/>
        </p:blipFill>
        <p:spPr>
          <a:xfrm>
            <a:off x="483575" y="1186961"/>
            <a:ext cx="6866793" cy="852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7790146" y="1613388"/>
            <a:ext cx="3771284" cy="3204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881171" y="4964320"/>
            <a:ext cx="3680259" cy="1137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72408" y="1431963"/>
            <a:ext cx="6672454" cy="31442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11" idx="2"/>
          </p:cNvCxnSpPr>
          <p:nvPr/>
        </p:nvCxnSpPr>
        <p:spPr>
          <a:xfrm>
            <a:off x="3916972" y="2039815"/>
            <a:ext cx="3873174" cy="132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1" idx="2"/>
          </p:cNvCxnSpPr>
          <p:nvPr/>
        </p:nvCxnSpPr>
        <p:spPr>
          <a:xfrm>
            <a:off x="3916972" y="2039815"/>
            <a:ext cx="3964199" cy="349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83379" y="2229910"/>
            <a:ext cx="21595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ysClr val="windowText" lastClr="000000"/>
                  </a:solidFill>
                </a:ln>
              </a:rPr>
              <a:t>검색속성</a:t>
            </a:r>
            <a:r>
              <a:rPr lang="ko-KR" altLang="en-US" dirty="0" smtClean="0">
                <a:ln>
                  <a:solidFill>
                    <a:sysClr val="windowText" lastClr="000000"/>
                  </a:solidFill>
                </a:ln>
              </a:rPr>
              <a:t> 선언</a:t>
            </a:r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90832" y="3538821"/>
            <a:ext cx="215953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ysClr val="windowText" lastClr="000000"/>
                  </a:solidFill>
                </a:ln>
              </a:rPr>
              <a:t>생성자</a:t>
            </a:r>
            <a:r>
              <a:rPr lang="ko-KR" altLang="en-US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</a:rPr>
              <a:t>:</a:t>
            </a:r>
          </a:p>
          <a:p>
            <a:r>
              <a:rPr lang="ko-KR" altLang="en-US" dirty="0" smtClean="0">
                <a:ln>
                  <a:solidFill>
                    <a:sysClr val="windowText" lastClr="000000"/>
                  </a:solidFill>
                </a:ln>
              </a:rPr>
              <a:t>검색 초기값 설정</a:t>
            </a:r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6" name="폭발 1 35"/>
          <p:cNvSpPr/>
          <p:nvPr/>
        </p:nvSpPr>
        <p:spPr>
          <a:xfrm>
            <a:off x="613574" y="2333242"/>
            <a:ext cx="4053254" cy="2835519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Controller </a:t>
            </a:r>
            <a:r>
              <a:rPr lang="ko-KR" altLang="en-US" dirty="0" smtClean="0"/>
              <a:t>단에서의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초기값 </a:t>
            </a:r>
            <a:r>
              <a:rPr lang="ko-KR" altLang="en-US" dirty="0" err="1" smtClean="0"/>
              <a:t>중복선언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제거</a:t>
            </a:r>
            <a:r>
              <a:rPr lang="en-US" altLang="ko-KR" dirty="0" smtClean="0"/>
              <a:t>/</a:t>
            </a:r>
            <a:r>
              <a:rPr lang="ko-KR" altLang="en-US" dirty="0" smtClean="0"/>
              <a:t>방지</a:t>
            </a:r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4293834" y="3620259"/>
            <a:ext cx="893333" cy="668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18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1.2 Model Class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&gt;  </a:t>
            </a:r>
            <a:r>
              <a:rPr lang="ko-KR" altLang="en-US" dirty="0" smtClean="0"/>
              <a:t>샘플</a:t>
            </a:r>
            <a:r>
              <a:rPr lang="en-US" altLang="ko-KR" dirty="0" smtClean="0"/>
              <a:t>(Controller, view)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3367"/>
          <a:stretch/>
        </p:blipFill>
        <p:spPr>
          <a:xfrm>
            <a:off x="572408" y="911116"/>
            <a:ext cx="3674277" cy="37946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572408" y="541784"/>
            <a:ext cx="367427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03431" y="2717736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7387"/>
          <a:stretch/>
        </p:blipFill>
        <p:spPr>
          <a:xfrm>
            <a:off x="5118560" y="1098710"/>
            <a:ext cx="5070738" cy="34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639" y="5039487"/>
            <a:ext cx="6626747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5067892" y="538856"/>
            <a:ext cx="520152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endCxn id="23" idx="0"/>
          </p:cNvCxnSpPr>
          <p:nvPr/>
        </p:nvCxnSpPr>
        <p:spPr>
          <a:xfrm flipH="1">
            <a:off x="7656013" y="2556351"/>
            <a:ext cx="142764" cy="248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3"/>
            <a:endCxn id="6" idx="1"/>
          </p:cNvCxnSpPr>
          <p:nvPr/>
        </p:nvCxnSpPr>
        <p:spPr>
          <a:xfrm flipV="1">
            <a:off x="4246685" y="2808448"/>
            <a:ext cx="871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36977" y="2209537"/>
            <a:ext cx="4752321" cy="346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342639" y="5091800"/>
            <a:ext cx="6524653" cy="385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1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1.3 </a:t>
            </a:r>
            <a:r>
              <a:rPr lang="en-US" altLang="ko-KR" dirty="0"/>
              <a:t>Model Class </a:t>
            </a:r>
            <a:r>
              <a:rPr lang="ko-KR" altLang="en-US" dirty="0"/>
              <a:t>생성 </a:t>
            </a:r>
            <a:r>
              <a:rPr lang="en-US" altLang="ko-KR" dirty="0"/>
              <a:t>&gt; </a:t>
            </a:r>
            <a:r>
              <a:rPr lang="en-US" altLang="ko-KR" dirty="0" smtClean="0"/>
              <a:t>1.3 </a:t>
            </a:r>
            <a:r>
              <a:rPr lang="ko-KR" altLang="en-US" dirty="0" smtClean="0"/>
              <a:t>코드 자동생성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261" y="562708"/>
            <a:ext cx="7175677" cy="58288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14" y="801566"/>
            <a:ext cx="933450" cy="8763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84377" y="3165824"/>
            <a:ext cx="3362969" cy="2936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21408" y="1842633"/>
            <a:ext cx="6725938" cy="452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90694" y="2350762"/>
            <a:ext cx="1306722" cy="172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4840" y="1872761"/>
            <a:ext cx="2739847" cy="844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Procedure, </a:t>
            </a:r>
            <a:r>
              <a:rPr lang="ko-KR" altLang="en-US" sz="1300" dirty="0" smtClean="0"/>
              <a:t>일반 </a:t>
            </a:r>
            <a:r>
              <a:rPr lang="en-US" altLang="ko-KR" sz="1300" dirty="0" err="1" smtClean="0"/>
              <a:t>sql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문 모두 가능</a:t>
            </a:r>
            <a:endParaRPr lang="en-US" altLang="ko-KR" sz="1300" dirty="0" smtClean="0"/>
          </a:p>
          <a:p>
            <a:pPr algn="ctr"/>
            <a:r>
              <a:rPr lang="ko-KR" altLang="en-US" sz="1300" dirty="0" smtClean="0"/>
              <a:t>단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Tsql</a:t>
            </a:r>
            <a:r>
              <a:rPr lang="en-US" altLang="ko-KR" sz="1300" dirty="0" smtClean="0"/>
              <a:t>(</a:t>
            </a:r>
            <a:r>
              <a:rPr lang="ko-KR" altLang="en-US" sz="1300" dirty="0" err="1" smtClean="0"/>
              <a:t>배치형태</a:t>
            </a:r>
            <a:r>
              <a:rPr lang="en-US" altLang="ko-KR" sz="1300" dirty="0" smtClean="0"/>
              <a:t>)</a:t>
            </a:r>
            <a:r>
              <a:rPr lang="ko-KR" altLang="en-US" sz="1300" dirty="0" smtClean="0"/>
              <a:t>의 </a:t>
            </a:r>
            <a:endParaRPr lang="en-US" altLang="ko-KR" sz="1300" dirty="0" smtClean="0"/>
          </a:p>
          <a:p>
            <a:pPr algn="ctr"/>
            <a:r>
              <a:rPr lang="en-US" altLang="ko-KR" sz="1300" dirty="0" err="1" smtClean="0"/>
              <a:t>sql</a:t>
            </a:r>
            <a:r>
              <a:rPr lang="ko-KR" altLang="en-US" sz="1300" dirty="0" smtClean="0"/>
              <a:t>문은 불가능함</a:t>
            </a:r>
            <a:endParaRPr lang="en-US" altLang="ko-KR" sz="13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14840" y="2981158"/>
            <a:ext cx="2804747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Model </a:t>
            </a:r>
            <a:r>
              <a:rPr lang="ko-KR" altLang="en-US" dirty="0" err="1" smtClean="0"/>
              <a:t>클래스생성</a:t>
            </a:r>
            <a:endParaRPr lang="ko-KR" altLang="en-US" dirty="0"/>
          </a:p>
        </p:txBody>
      </p:sp>
      <p:cxnSp>
        <p:nvCxnSpPr>
          <p:cNvPr id="13" name="꺾인 연결선 12"/>
          <p:cNvCxnSpPr>
            <a:stCxn id="11" idx="2"/>
          </p:cNvCxnSpPr>
          <p:nvPr/>
        </p:nvCxnSpPr>
        <p:spPr>
          <a:xfrm rot="16200000" flipH="1">
            <a:off x="4410658" y="957046"/>
            <a:ext cx="369222" cy="51561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9270" y="3872380"/>
            <a:ext cx="2940318" cy="193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개선</a:t>
            </a:r>
            <a:r>
              <a:rPr lang="en-US" altLang="ko-KR" sz="1200" dirty="0" smtClean="0"/>
              <a:t>point (</a:t>
            </a:r>
            <a:r>
              <a:rPr lang="ko-KR" altLang="en-US" sz="1200" dirty="0" smtClean="0"/>
              <a:t>예정</a:t>
            </a:r>
            <a:r>
              <a:rPr lang="en-US" altLang="ko-KR" sz="1200" dirty="0" smtClean="0"/>
              <a:t>)&gt;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검색</a:t>
            </a:r>
            <a:r>
              <a:rPr lang="en-US" altLang="ko-KR" sz="1200" dirty="0" err="1" smtClean="0"/>
              <a:t>param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입력받아</a:t>
            </a:r>
            <a:r>
              <a:rPr lang="ko-KR" altLang="en-US" sz="1200" dirty="0" smtClean="0"/>
              <a:t> 검색 속성값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자동생성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en-US" altLang="ko-KR" sz="1200" dirty="0"/>
              <a:t>Model </a:t>
            </a:r>
            <a:r>
              <a:rPr lang="ko-KR" altLang="en-US" sz="1200" dirty="0"/>
              <a:t>클래스 </a:t>
            </a:r>
            <a:r>
              <a:rPr lang="ko-KR" altLang="en-US" sz="1200" dirty="0" err="1"/>
              <a:t>속성명</a:t>
            </a:r>
            <a:r>
              <a:rPr lang="ko-KR" altLang="en-US" sz="1200" dirty="0"/>
              <a:t> 자동 주석</a:t>
            </a:r>
            <a:endParaRPr lang="en-US" altLang="ko-KR" sz="1200" dirty="0"/>
          </a:p>
          <a:p>
            <a:r>
              <a:rPr lang="en-US" altLang="ko-KR" sz="1200" dirty="0"/>
              <a:t>   (DB </a:t>
            </a:r>
            <a:r>
              <a:rPr lang="ko-KR" altLang="en-US" sz="1200" dirty="0"/>
              <a:t>테이블 컬럼 메타정보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3. Controller, Service </a:t>
            </a:r>
            <a:r>
              <a:rPr lang="ko-KR" altLang="en-US" sz="1200" dirty="0" smtClean="0"/>
              <a:t>템플릿 자동생성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물리적으로 </a:t>
            </a:r>
            <a:r>
              <a:rPr lang="en-US" altLang="ko-KR" sz="1200" dirty="0" smtClean="0"/>
              <a:t>Class </a:t>
            </a:r>
            <a:r>
              <a:rPr lang="ko-KR" altLang="en-US" sz="1200" dirty="0" smtClean="0"/>
              <a:t>파일 생성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05697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21118</TotalTime>
  <Words>1606</Words>
  <Application>Microsoft Office PowerPoint</Application>
  <PresentationFormat>와이드스크린</PresentationFormat>
  <Paragraphs>391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HY견명조</vt:lpstr>
      <vt:lpstr>HY신명조</vt:lpstr>
      <vt:lpstr>돋움체</vt:lpstr>
      <vt:lpstr>맑은 고딕</vt:lpstr>
      <vt:lpstr>Arial</vt:lpstr>
      <vt:lpstr>Symbol</vt:lpstr>
      <vt:lpstr>Office 테마</vt:lpstr>
      <vt:lpstr>개발구성(Haccp)</vt:lpstr>
      <vt:lpstr>PowerPoint 프레젠테이션</vt:lpstr>
      <vt:lpstr>PowerPoint 프레젠테이션</vt:lpstr>
      <vt:lpstr>PowerPoint 프레젠테이션</vt:lpstr>
      <vt:lpstr>PowerPoint 프레젠테이션</vt:lpstr>
      <vt:lpstr>1.1 Model Class  구조</vt:lpstr>
      <vt:lpstr>1.2 Model Class 생성 &gt; 샘플(Model) </vt:lpstr>
      <vt:lpstr>1.2 Model Class 생성 &gt;  샘플(Controller, view)</vt:lpstr>
      <vt:lpstr>1.3 Model Class 생성 &gt; 1.3 코드 자동생성</vt:lpstr>
      <vt:lpstr>PowerPoint 프레젠테이션</vt:lpstr>
      <vt:lpstr>2.1. Code Help 서비스 구현</vt:lpstr>
      <vt:lpstr>2.2. Code Help 샘플 (Controller)</vt:lpstr>
      <vt:lpstr>2.2. Code Help 샘플 (Controller)</vt:lpstr>
      <vt:lpstr>2.3. Code Help 샘플(View)</vt:lpstr>
      <vt:lpstr>PowerPoint 프레젠테이션</vt:lpstr>
      <vt:lpstr>PowerPoint 프레젠테이션</vt:lpstr>
      <vt:lpstr>3.1. Controlleer</vt:lpstr>
      <vt:lpstr>3.1. Controlleer</vt:lpstr>
      <vt:lpstr>3.1. Controlleer</vt:lpstr>
      <vt:lpstr>PowerPoint 프레젠테이션</vt:lpstr>
      <vt:lpstr>3.2. Service</vt:lpstr>
      <vt:lpstr>3.2. Service</vt:lpstr>
      <vt:lpstr>PowerPoint 프레젠테이션</vt:lpstr>
      <vt:lpstr>3.3. view</vt:lpstr>
      <vt:lpstr>3.3. view</vt:lpstr>
      <vt:lpstr>3.3. view</vt:lpstr>
      <vt:lpstr>3.3. view</vt:lpstr>
      <vt:lpstr>3.4. view 템플릿</vt:lpstr>
      <vt:lpstr>3.4. view 템플릿</vt:lpstr>
      <vt:lpstr>3.4. view 템플릿</vt:lpstr>
      <vt:lpstr>3.5. view개발 샘플</vt:lpstr>
      <vt:lpstr>3.5. view개발 샘플</vt:lpstr>
      <vt:lpstr>3.5. view개발 샘플</vt:lpstr>
      <vt:lpstr>3.5. view개발 샘플</vt:lpstr>
      <vt:lpstr>3.5. view개발 샘플</vt:lpstr>
      <vt:lpstr>3.5. view개발 샘플</vt:lpstr>
      <vt:lpstr>3.5. view개발 샘플</vt:lpstr>
      <vt:lpstr>3.5. view개발 샘플</vt:lpstr>
      <vt:lpstr>3.5. view개발 샘플</vt:lpstr>
      <vt:lpstr>4. 현행 개선사항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DeltaMaster 웹환경구축</dc:title>
  <dc:creator>CHOHEUNGJIN</dc:creator>
  <cp:lastModifiedBy>Tasco</cp:lastModifiedBy>
  <cp:revision>813</cp:revision>
  <dcterms:created xsi:type="dcterms:W3CDTF">2017-01-19T06:47:12Z</dcterms:created>
  <dcterms:modified xsi:type="dcterms:W3CDTF">2021-06-16T00:25:27Z</dcterms:modified>
</cp:coreProperties>
</file>