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6" r:id="rId2"/>
    <p:sldId id="367" r:id="rId3"/>
    <p:sldId id="368" r:id="rId4"/>
    <p:sldId id="411" r:id="rId5"/>
    <p:sldId id="403" r:id="rId6"/>
    <p:sldId id="410" r:id="rId7"/>
    <p:sldId id="409" r:id="rId8"/>
    <p:sldId id="407" r:id="rId9"/>
    <p:sldId id="412" r:id="rId10"/>
    <p:sldId id="404" r:id="rId11"/>
    <p:sldId id="406" r:id="rId12"/>
    <p:sldId id="405" r:id="rId13"/>
    <p:sldId id="259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HACCP_</a:t>
            </a:r>
            <a:r>
              <a:rPr lang="ko-KR" altLang="en-US" dirty="0" smtClean="0"/>
              <a:t>로그모니터링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모니터링 설정 및 사용법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2020-12-10 </a:t>
            </a:r>
            <a:r>
              <a:rPr lang="en-US" altLang="ko-KR" dirty="0" smtClean="0"/>
              <a:t>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16" y="1053877"/>
            <a:ext cx="2963093" cy="15230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22571" b="35632"/>
          <a:stretch/>
        </p:blipFill>
        <p:spPr>
          <a:xfrm>
            <a:off x="793172" y="1028899"/>
            <a:ext cx="3127491" cy="13485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모니터링 </a:t>
            </a:r>
            <a:r>
              <a:rPr lang="ko-KR" altLang="en-US" dirty="0" err="1"/>
              <a:t>유틸</a:t>
            </a:r>
            <a:r>
              <a:rPr lang="ko-KR" altLang="en-US" dirty="0"/>
              <a:t> 리스트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172" y="651358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0814" y="651358"/>
            <a:ext cx="2969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배포서버</a:t>
            </a:r>
            <a:r>
              <a:rPr lang="en-US" altLang="ko-KR" dirty="0" smtClean="0"/>
              <a:t>)_</a:t>
            </a:r>
            <a:r>
              <a:rPr lang="ko-KR" altLang="en-US" dirty="0" smtClean="0"/>
              <a:t>로그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1330" y="1917047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06739" y="214501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172" y="2429239"/>
            <a:ext cx="3124200" cy="692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300" dirty="0" smtClean="0"/>
              <a:t>파일명 </a:t>
            </a:r>
            <a:endParaRPr lang="en-US" altLang="ko-KR" sz="1300" dirty="0" smtClean="0"/>
          </a:p>
          <a:p>
            <a:r>
              <a:rPr lang="en-US" altLang="ko-KR" sz="1300" dirty="0" smtClean="0"/>
              <a:t>* logMonitor.bat : action </a:t>
            </a:r>
            <a:r>
              <a:rPr lang="ko-KR" altLang="en-US" sz="1300" dirty="0" smtClean="0"/>
              <a:t>로그</a:t>
            </a:r>
            <a:endParaRPr lang="en-US" altLang="ko-KR" sz="1300" dirty="0" smtClean="0"/>
          </a:p>
          <a:p>
            <a:r>
              <a:rPr lang="en-US" altLang="ko-KR" sz="1300" dirty="0" smtClean="0"/>
              <a:t>* logException.bat : action </a:t>
            </a:r>
            <a:r>
              <a:rPr lang="ko-KR" altLang="en-US" sz="1300" dirty="0" smtClean="0"/>
              <a:t>로그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오류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4952708" y="2368047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52708" y="2008488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51933" y="2188268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20812" y="2706237"/>
            <a:ext cx="321806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파일명 </a:t>
            </a:r>
            <a:endParaRPr lang="en-US" altLang="ko-KR" sz="1200" dirty="0" smtClean="0"/>
          </a:p>
          <a:p>
            <a:r>
              <a:rPr lang="en-US" altLang="ko-KR" sz="1200" dirty="0"/>
              <a:t>- PS_</a:t>
            </a:r>
            <a:r>
              <a:rPr lang="ko-KR" altLang="en-US" sz="1200" dirty="0"/>
              <a:t>원격보안설정</a:t>
            </a:r>
            <a:r>
              <a:rPr lang="en-US" altLang="ko-KR" sz="1200" dirty="0"/>
              <a:t>.bat: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 local </a:t>
            </a:r>
            <a:r>
              <a:rPr lang="ko-KR" altLang="en-US" sz="1200" dirty="0" smtClean="0"/>
              <a:t>보안설정</a:t>
            </a:r>
            <a:endParaRPr lang="en-US" altLang="ko-KR" sz="1200" dirty="0" smtClean="0"/>
          </a:p>
          <a:p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logMonitor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원격</a:t>
            </a:r>
            <a:r>
              <a:rPr lang="en-US" altLang="ko-KR" sz="1200" dirty="0" smtClean="0"/>
              <a:t>.bat : action </a:t>
            </a:r>
            <a:r>
              <a:rPr lang="ko-KR" altLang="en-US" sz="1200" dirty="0" smtClean="0"/>
              <a:t>로그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logException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원격</a:t>
            </a:r>
            <a:r>
              <a:rPr lang="en-US" altLang="ko-KR" sz="1200" dirty="0" smtClean="0"/>
              <a:t>.bat : action </a:t>
            </a:r>
            <a:r>
              <a:rPr lang="ko-KR" altLang="en-US" sz="1200" dirty="0" smtClean="0"/>
              <a:t>로그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4229125" y="3504122"/>
            <a:ext cx="3218065" cy="1736457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원격로그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확인을 위해서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파워셀의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보안설정을 위해서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최초 </a:t>
            </a:r>
            <a:r>
              <a:rPr lang="en-US" altLang="ko-KR" dirty="0" smtClean="0">
                <a:solidFill>
                  <a:srgbClr val="FF0000"/>
                </a:solidFill>
              </a:rPr>
              <a:t>PS_</a:t>
            </a:r>
            <a:r>
              <a:rPr lang="ko-KR" altLang="en-US" dirty="0" smtClean="0">
                <a:solidFill>
                  <a:srgbClr val="FF0000"/>
                </a:solidFill>
              </a:rPr>
              <a:t>원격보안설정</a:t>
            </a:r>
            <a:r>
              <a:rPr lang="en-US" altLang="ko-KR" dirty="0" smtClean="0">
                <a:solidFill>
                  <a:srgbClr val="FF0000"/>
                </a:solidFill>
              </a:rPr>
              <a:t>.bat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관리자 권한으로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실행시켜야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b="76371"/>
          <a:stretch/>
        </p:blipFill>
        <p:spPr>
          <a:xfrm>
            <a:off x="7500553" y="1021379"/>
            <a:ext cx="2409825" cy="6817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3952" y="649283"/>
            <a:ext cx="3237780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원격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배포서버</a:t>
            </a:r>
            <a:r>
              <a:rPr lang="en-US" altLang="ko-KR" sz="1500" dirty="0" smtClean="0"/>
              <a:t>)_</a:t>
            </a:r>
            <a:r>
              <a:rPr lang="ko-KR" altLang="en-US" sz="1500" dirty="0" smtClean="0"/>
              <a:t>로그 </a:t>
            </a:r>
            <a:r>
              <a:rPr lang="ko-KR" altLang="en-US" sz="1500" dirty="0" smtClean="0"/>
              <a:t>실행 </a:t>
            </a:r>
            <a:r>
              <a:rPr lang="en-US" altLang="ko-KR" sz="1500" dirty="0" err="1" smtClean="0"/>
              <a:t>ps</a:t>
            </a:r>
            <a:r>
              <a:rPr lang="en-US" altLang="ko-KR" sz="1500" dirty="0" smtClean="0"/>
              <a:t> script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7808156" y="125682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08155" y="1455024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5" idx="3"/>
          </p:cNvCxnSpPr>
          <p:nvPr/>
        </p:nvCxnSpPr>
        <p:spPr>
          <a:xfrm flipV="1">
            <a:off x="6746550" y="1545736"/>
            <a:ext cx="1061605" cy="73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736831" y="1386326"/>
            <a:ext cx="1061605" cy="73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00553" y="1727161"/>
            <a:ext cx="2682538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원격</a:t>
            </a:r>
            <a:r>
              <a:rPr lang="en-US" altLang="ko-KR" sz="1300" dirty="0" smtClean="0"/>
              <a:t>_Log</a:t>
            </a:r>
            <a:r>
              <a:rPr lang="ko-KR" altLang="en-US" sz="1300" dirty="0" smtClean="0"/>
              <a:t>모니터링에서 호출하는 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err="1" smtClean="0"/>
              <a:t>ps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스크립트</a:t>
            </a:r>
            <a:endParaRPr lang="ko-KR" altLang="en-US" sz="13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910128" y="3121736"/>
            <a:ext cx="2000250" cy="1397488"/>
            <a:chOff x="769617" y="5030611"/>
            <a:chExt cx="2000250" cy="139748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/>
            <a:srcRect t="67098"/>
            <a:stretch/>
          </p:blipFill>
          <p:spPr>
            <a:xfrm>
              <a:off x="769617" y="5271681"/>
              <a:ext cx="2000250" cy="1156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/>
            <a:srcRect t="2230" b="90911"/>
            <a:stretch/>
          </p:blipFill>
          <p:spPr>
            <a:xfrm>
              <a:off x="769617" y="5030611"/>
              <a:ext cx="2000250" cy="241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직사각형 28"/>
          <p:cNvSpPr/>
          <p:nvPr/>
        </p:nvSpPr>
        <p:spPr>
          <a:xfrm>
            <a:off x="7988608" y="3820480"/>
            <a:ext cx="1794617" cy="654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7892959" y="2197328"/>
            <a:ext cx="1676584" cy="93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Read </a:t>
            </a:r>
            <a:r>
              <a:rPr lang="ko-KR" altLang="en-US" dirty="0" smtClean="0"/>
              <a:t>로그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892959" y="4521992"/>
            <a:ext cx="2682538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즉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원격에 있는 로그파일</a:t>
            </a:r>
            <a:r>
              <a:rPr lang="ko-KR" altLang="en-US" sz="1300" dirty="0" smtClean="0"/>
              <a:t>을 </a:t>
            </a:r>
            <a:endParaRPr lang="en-US" altLang="ko-KR" sz="1300" dirty="0" smtClean="0"/>
          </a:p>
          <a:p>
            <a:r>
              <a:rPr lang="ko-KR" altLang="en-US" sz="1300" dirty="0" smtClean="0"/>
              <a:t>내부적으로 읽는다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4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</a:t>
            </a:r>
            <a:r>
              <a:rPr lang="ko-KR" altLang="en-US" dirty="0" err="1"/>
              <a:t>파일로그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9" y="945956"/>
            <a:ext cx="5791507" cy="49807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2598"/>
          <a:stretch/>
        </p:blipFill>
        <p:spPr>
          <a:xfrm>
            <a:off x="6544733" y="945956"/>
            <a:ext cx="4926831" cy="47859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1559" y="1139887"/>
            <a:ext cx="2963640" cy="307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1558" y="1487774"/>
            <a:ext cx="2963641" cy="118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1558" y="2715441"/>
            <a:ext cx="2963641" cy="462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92" y="3217331"/>
            <a:ext cx="3010207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1557" y="3515975"/>
            <a:ext cx="5622176" cy="2410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54691" y="1198250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1.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오류발생</a:t>
            </a:r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ko-KR" altLang="en-US" sz="1100" b="1" dirty="0" err="1" smtClean="0">
                <a:solidFill>
                  <a:srgbClr val="FFFF00"/>
                </a:solidFill>
                <a:latin typeface="+mj-ea"/>
                <a:ea typeface="+mj-ea"/>
              </a:rPr>
              <a:t>매뉴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 경로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1766" y="1589729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2. </a:t>
            </a:r>
            <a:r>
              <a:rPr lang="en-US" altLang="ko-KR" sz="1100" b="1" dirty="0" err="1" smtClean="0">
                <a:solidFill>
                  <a:srgbClr val="FFFF00"/>
                </a:solidFill>
                <a:latin typeface="+mj-ea"/>
                <a:ea typeface="+mj-ea"/>
              </a:rPr>
              <a:t>Requst</a:t>
            </a:r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1766" y="2715441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3. Response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199" y="3179260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4. Session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2152" y="4029112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5. </a:t>
            </a:r>
            <a:r>
              <a:rPr lang="ko-KR" altLang="en-US" sz="1100" b="1" dirty="0" err="1" smtClean="0">
                <a:solidFill>
                  <a:srgbClr val="FFFF00"/>
                </a:solidFill>
                <a:latin typeface="+mj-ea"/>
                <a:ea typeface="+mj-ea"/>
              </a:rPr>
              <a:t>오류정보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148" y="1622668"/>
            <a:ext cx="2490586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b="1" dirty="0" err="1" smtClean="0">
                <a:solidFill>
                  <a:srgbClr val="FFFF00"/>
                </a:solidFill>
                <a:latin typeface="+mj-ea"/>
                <a:ea typeface="+mj-ea"/>
              </a:rPr>
              <a:t>매뉴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 경로 </a:t>
            </a:r>
            <a:endParaRPr lang="en-US" altLang="ko-KR" sz="1100" b="1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 : START/END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로 단계가 나누어짐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3812" y="2484078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2. </a:t>
            </a:r>
            <a:r>
              <a:rPr lang="en-US" altLang="ko-KR" sz="1100" b="1" dirty="0" err="1" smtClean="0">
                <a:solidFill>
                  <a:srgbClr val="FFFF00"/>
                </a:solidFill>
                <a:latin typeface="+mj-ea"/>
                <a:ea typeface="+mj-ea"/>
              </a:rPr>
              <a:t>Requst</a:t>
            </a:r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6152" y="4721130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3. Response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553" y="5315397"/>
            <a:ext cx="1641764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FF00"/>
                </a:solidFill>
                <a:latin typeface="+mj-ea"/>
                <a:ea typeface="+mj-ea"/>
              </a:rPr>
              <a:t>4. Session </a:t>
            </a:r>
            <a:r>
              <a:rPr lang="ko-KR" altLang="en-US" sz="1100" b="1" dirty="0" smtClean="0">
                <a:solidFill>
                  <a:srgbClr val="FFFF00"/>
                </a:solidFill>
                <a:latin typeface="+mj-ea"/>
                <a:ea typeface="+mj-ea"/>
              </a:rPr>
              <a:t>정보</a:t>
            </a:r>
            <a:endParaRPr lang="en-US" altLang="ko-KR" sz="1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4733" y="1589729"/>
            <a:ext cx="2251748" cy="496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4732" y="2088393"/>
            <a:ext cx="3179079" cy="2408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44733" y="4571260"/>
            <a:ext cx="1934250" cy="649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44733" y="5252441"/>
            <a:ext cx="1934250" cy="479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1557" y="561122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오류로그</a:t>
            </a:r>
            <a:r>
              <a:rPr lang="ko-KR" altLang="en-US" dirty="0" smtClean="0"/>
              <a:t> 포맷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732" y="526366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액션로그</a:t>
            </a:r>
            <a:r>
              <a:rPr lang="ko-KR" altLang="en-US" dirty="0" smtClean="0"/>
              <a:t> 포맷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3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DB </a:t>
            </a:r>
            <a:r>
              <a:rPr lang="ko-KR" altLang="en-US" dirty="0" smtClean="0"/>
              <a:t>로그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81791" y="509448"/>
            <a:ext cx="97252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Exec RTEGMS_AOS</a:t>
            </a:r>
            <a:r>
              <a:rPr lang="en-US" altLang="ko-KR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  <a:r>
              <a:rPr lang="en-US" altLang="ko-KR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SP_SYS_LOGGING_ERROR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rawdate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 :</a:t>
            </a:r>
            <a:r>
              <a:rPr lang="en-US" altLang="ko-KR" b="1" dirty="0">
                <a:solidFill>
                  <a:srgbClr val="0070C0"/>
                </a:solidFill>
              </a:rPr>
              <a:t>select * from RTEGMS_AOS..</a:t>
            </a:r>
            <a:r>
              <a:rPr lang="en-US" altLang="ko-KR" b="1" dirty="0" err="1">
                <a:solidFill>
                  <a:srgbClr val="0070C0"/>
                </a:solidFill>
              </a:rPr>
              <a:t>Sys_Logging_Error</a:t>
            </a:r>
            <a:endParaRPr lang="en-US" altLang="ko-KR" b="1" dirty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0051"/>
          <a:stretch/>
        </p:blipFill>
        <p:spPr>
          <a:xfrm>
            <a:off x="881790" y="1155779"/>
            <a:ext cx="10132573" cy="1824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꺾인 연결선 5"/>
          <p:cNvCxnSpPr>
            <a:stCxn id="3" idx="1"/>
            <a:endCxn id="4" idx="1"/>
          </p:cNvCxnSpPr>
          <p:nvPr/>
        </p:nvCxnSpPr>
        <p:spPr>
          <a:xfrm rot="10800000" flipV="1">
            <a:off x="881791" y="832613"/>
            <a:ext cx="1" cy="123561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8665"/>
          <a:stretch/>
        </p:blipFill>
        <p:spPr>
          <a:xfrm>
            <a:off x="5948076" y="2892482"/>
            <a:ext cx="5374731" cy="3491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90" y="3170353"/>
            <a:ext cx="4695825" cy="183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881790" y="3392934"/>
            <a:ext cx="3266261" cy="1553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2"/>
            <a:endCxn id="8" idx="1"/>
          </p:cNvCxnSpPr>
          <p:nvPr/>
        </p:nvCxnSpPr>
        <p:spPr>
          <a:xfrm rot="5400000" flipH="1" flipV="1">
            <a:off x="4077539" y="3075536"/>
            <a:ext cx="307918" cy="3433155"/>
          </a:xfrm>
          <a:prstGeom prst="bentConnector4">
            <a:avLst>
              <a:gd name="adj1" fmla="val -179528"/>
              <a:gd name="adj2" fmla="val 737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0951" y="5561463"/>
            <a:ext cx="328666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오류스택의</a:t>
            </a:r>
            <a:r>
              <a:rPr lang="ko-KR" altLang="en-US" dirty="0" smtClean="0"/>
              <a:t> 정확하기 보기 위해서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다음과 같이</a:t>
            </a:r>
            <a:endParaRPr lang="en-US" altLang="ko-KR" dirty="0" smtClean="0"/>
          </a:p>
          <a:p>
            <a:r>
              <a:rPr lang="ko-KR" altLang="en-US" dirty="0" err="1" smtClean="0"/>
              <a:t>설정해야함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02903" y="593241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7520" y="3779419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3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83394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2020.10.23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화면개선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가이드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2020.10.27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폼요소에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들어가는 클래스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용어통일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2020.12.09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전체문서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검토 및 정리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2020.12.10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로그모니터링 경로 변경에 따른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문서수정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0662" y="643273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 모니터링 설정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1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1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프로세스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1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2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설정</a:t>
            </a:r>
          </a:p>
          <a:p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 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툴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2.1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유틸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리스트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2.2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파일로그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2.3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db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</a:t>
            </a:r>
          </a:p>
          <a:p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32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로그 </a:t>
            </a:r>
            <a:r>
              <a:rPr lang="ko-KR" altLang="en-US" sz="3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</a:t>
            </a:r>
            <a:r>
              <a:rPr lang="ko-KR" altLang="en-US" sz="32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직접 액세스 저장소 25"/>
          <p:cNvSpPr/>
          <p:nvPr/>
        </p:nvSpPr>
        <p:spPr>
          <a:xfrm>
            <a:off x="1546907" y="1081321"/>
            <a:ext cx="2055743" cy="160731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</a:p>
          <a:p>
            <a:pPr algn="ctr"/>
            <a:r>
              <a:rPr lang="en-US" altLang="ko-KR" dirty="0" smtClean="0"/>
              <a:t>Filter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08604" y="3418604"/>
            <a:ext cx="2731639" cy="18653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46814" y="1096728"/>
            <a:ext cx="7074131" cy="19075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모니터링 프로세스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13" y="1625540"/>
            <a:ext cx="6566278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13" y="2378144"/>
            <a:ext cx="6678065" cy="5238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449411" y="3903810"/>
            <a:ext cx="2056927" cy="597909"/>
            <a:chOff x="5211561" y="4296381"/>
            <a:chExt cx="2686663" cy="5979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92730" r="22082"/>
            <a:stretch/>
          </p:blipFill>
          <p:spPr>
            <a:xfrm>
              <a:off x="5211561" y="4502335"/>
              <a:ext cx="2686663" cy="39195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22251" b="96180"/>
            <a:stretch/>
          </p:blipFill>
          <p:spPr>
            <a:xfrm>
              <a:off x="5211561" y="4296381"/>
              <a:ext cx="2680822" cy="20595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54113" y="1366891"/>
            <a:ext cx="135696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err="1" smtClean="0"/>
              <a:t>액션로그</a:t>
            </a:r>
            <a:r>
              <a:rPr lang="ko-KR" altLang="en-US" sz="1200" dirty="0" smtClean="0"/>
              <a:t> 기록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4112" y="2101145"/>
            <a:ext cx="135696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에러로그</a:t>
            </a:r>
            <a:r>
              <a:rPr lang="ko-KR" altLang="en-US" sz="1200" dirty="0" smtClean="0"/>
              <a:t> 기록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49412" y="3618625"/>
            <a:ext cx="20486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공통</a:t>
            </a:r>
            <a:r>
              <a:rPr lang="en-US" altLang="ko-KR" sz="1200" dirty="0" smtClean="0"/>
              <a:t>)</a:t>
            </a:r>
            <a:r>
              <a:rPr lang="ko-KR" altLang="en-US" sz="1200" dirty="0" err="1" smtClean="0"/>
              <a:t>로깅서비스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449411" y="4567250"/>
            <a:ext cx="2056927" cy="584664"/>
            <a:chOff x="5103061" y="653805"/>
            <a:chExt cx="2056927" cy="58466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/>
            <a:srcRect r="41075" b="96511"/>
            <a:stretch/>
          </p:blipFill>
          <p:spPr>
            <a:xfrm>
              <a:off x="5103061" y="653805"/>
              <a:ext cx="2048613" cy="1937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t="89604" r="40835" b="3507"/>
            <a:stretch/>
          </p:blipFill>
          <p:spPr>
            <a:xfrm>
              <a:off x="5103062" y="855865"/>
              <a:ext cx="2056926" cy="382604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854112" y="1096728"/>
            <a:ext cx="198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  <a:latin typeface="+mj-ea"/>
              </a:rPr>
              <a:t>로깅 처리</a:t>
            </a:r>
            <a:endParaRPr lang="en-US" altLang="ko-KR" sz="13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5112" y="3119666"/>
            <a:ext cx="173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j-ea"/>
              </a:rPr>
              <a:t>③ </a:t>
            </a:r>
            <a:r>
              <a:rPr lang="ko-KR" altLang="en-US" sz="1300" b="1" dirty="0" err="1" smtClean="0">
                <a:solidFill>
                  <a:srgbClr val="0070C0"/>
                </a:solidFill>
                <a:latin typeface="+mj-ea"/>
                <a:ea typeface="+mj-ea"/>
              </a:rPr>
              <a:t>로깅서비스</a:t>
            </a:r>
            <a:r>
              <a:rPr lang="ko-KR" altLang="en-US" sz="1300" b="1" dirty="0" smtClean="0">
                <a:solidFill>
                  <a:srgbClr val="0070C0"/>
                </a:solidFill>
                <a:latin typeface="+mj-ea"/>
                <a:ea typeface="+mj-ea"/>
              </a:rPr>
              <a:t> 호출</a:t>
            </a:r>
            <a:endParaRPr lang="en-US" altLang="ko-KR" sz="13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8204661" y="2991380"/>
            <a:ext cx="490451" cy="42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통 36"/>
          <p:cNvSpPr/>
          <p:nvPr/>
        </p:nvSpPr>
        <p:spPr>
          <a:xfrm>
            <a:off x="1954595" y="3634072"/>
            <a:ext cx="1778658" cy="153328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로그기록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(DB)</a:t>
            </a:r>
            <a:endParaRPr lang="ko-KR" altLang="en-US" dirty="0"/>
          </a:p>
        </p:txBody>
      </p:sp>
      <p:sp>
        <p:nvSpPr>
          <p:cNvPr id="38" name="원통 37"/>
          <p:cNvSpPr/>
          <p:nvPr/>
        </p:nvSpPr>
        <p:spPr>
          <a:xfrm>
            <a:off x="4559480" y="3594371"/>
            <a:ext cx="1778658" cy="15332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로그기록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6342611" y="4006788"/>
            <a:ext cx="781396" cy="49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3733253" y="4103833"/>
            <a:ext cx="803812" cy="494931"/>
          </a:xfrm>
          <a:prstGeom prst="rightArrow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로 구부러진 화살표 41"/>
          <p:cNvSpPr/>
          <p:nvPr/>
        </p:nvSpPr>
        <p:spPr>
          <a:xfrm rot="10800000">
            <a:off x="2892829" y="5167361"/>
            <a:ext cx="2518756" cy="718048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1099" y="5348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에러로그만</a:t>
            </a:r>
            <a:endParaRPr lang="ko-KR" altLang="en-US" dirty="0"/>
          </a:p>
        </p:txBody>
      </p:sp>
      <p:sp>
        <p:nvSpPr>
          <p:cNvPr id="19" name="톱니 모양의 오른쪽 화살표 18"/>
          <p:cNvSpPr/>
          <p:nvPr/>
        </p:nvSpPr>
        <p:spPr>
          <a:xfrm>
            <a:off x="3270113" y="1841178"/>
            <a:ext cx="1620981" cy="787733"/>
          </a:xfrm>
          <a:prstGeom prst="notched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exception</a:t>
            </a:r>
            <a:endParaRPr lang="ko-KR" altLang="en-US" sz="1500" dirty="0"/>
          </a:p>
        </p:txBody>
      </p:sp>
      <p:sp>
        <p:nvSpPr>
          <p:cNvPr id="41" name="톱니 모양의 오른쪽 화살표 40"/>
          <p:cNvSpPr/>
          <p:nvPr/>
        </p:nvSpPr>
        <p:spPr>
          <a:xfrm>
            <a:off x="3237528" y="1148247"/>
            <a:ext cx="1620981" cy="705267"/>
          </a:xfrm>
          <a:prstGeom prst="notchedRightArrow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Action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315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57927" y="4697266"/>
            <a:ext cx="2000250" cy="1397488"/>
            <a:chOff x="769617" y="5030611"/>
            <a:chExt cx="2000250" cy="13974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7098"/>
            <a:stretch/>
          </p:blipFill>
          <p:spPr>
            <a:xfrm>
              <a:off x="769617" y="5271681"/>
              <a:ext cx="2000250" cy="1156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t="2230" b="90911"/>
            <a:stretch/>
          </p:blipFill>
          <p:spPr>
            <a:xfrm>
              <a:off x="769617" y="5030611"/>
              <a:ext cx="2000250" cy="241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모니터링 설정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6141" y="426075"/>
            <a:ext cx="277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/>
              <a:t>① </a:t>
            </a:r>
            <a:r>
              <a:rPr lang="ko-KR" altLang="en-US" dirty="0" smtClean="0"/>
              <a:t>로깅 서비스 </a:t>
            </a:r>
            <a:r>
              <a:rPr lang="en-US" altLang="ko-KR" dirty="0" smtClean="0"/>
              <a:t>class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32807" y="777460"/>
            <a:ext cx="3771900" cy="535998"/>
            <a:chOff x="1439141" y="1371426"/>
            <a:chExt cx="3771900" cy="53599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93700" b="609"/>
            <a:stretch/>
          </p:blipFill>
          <p:spPr>
            <a:xfrm>
              <a:off x="1439141" y="1533351"/>
              <a:ext cx="3771900" cy="37407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b="97536"/>
            <a:stretch/>
          </p:blipFill>
          <p:spPr>
            <a:xfrm>
              <a:off x="1439141" y="1371426"/>
              <a:ext cx="3771900" cy="16192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546141" y="1689610"/>
            <a:ext cx="277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 smtClean="0"/>
              <a:t>② 로깅 모델 </a:t>
            </a:r>
            <a:r>
              <a:rPr lang="en-US" altLang="ko-KR" dirty="0" smtClean="0"/>
              <a:t>class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42170" y="1966609"/>
            <a:ext cx="3286125" cy="581848"/>
            <a:chOff x="969905" y="3121428"/>
            <a:chExt cx="3286125" cy="581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94221"/>
            <a:stretch/>
          </p:blipFill>
          <p:spPr>
            <a:xfrm>
              <a:off x="969905" y="3333403"/>
              <a:ext cx="3286125" cy="36987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6688"/>
            <a:stretch/>
          </p:blipFill>
          <p:spPr>
            <a:xfrm>
              <a:off x="969905" y="3121428"/>
              <a:ext cx="3286125" cy="211975"/>
            </a:xfrm>
            <a:prstGeom prst="rect">
              <a:avLst/>
            </a:prstGeom>
          </p:spPr>
        </p:pic>
      </p:grpSp>
      <p:sp>
        <p:nvSpPr>
          <p:cNvPr id="29" name="직사각형 28"/>
          <p:cNvSpPr/>
          <p:nvPr/>
        </p:nvSpPr>
        <p:spPr>
          <a:xfrm>
            <a:off x="959100" y="1126421"/>
            <a:ext cx="1794617" cy="149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2434" y="2349620"/>
            <a:ext cx="1794617" cy="149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07" y="3312701"/>
            <a:ext cx="1285875" cy="25717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32807" y="3036927"/>
            <a:ext cx="277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 smtClean="0"/>
              <a:t>③ </a:t>
            </a:r>
            <a:r>
              <a:rPr lang="en-US" altLang="ko-KR" dirty="0" smtClean="0"/>
              <a:t>log4net </a:t>
            </a:r>
            <a:r>
              <a:rPr lang="ko-KR" altLang="en-US" dirty="0" smtClean="0"/>
              <a:t>설정파일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89662" y="4033769"/>
            <a:ext cx="742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 smtClean="0"/>
              <a:t>④ </a:t>
            </a:r>
            <a:r>
              <a:rPr lang="ko-KR" altLang="en-US" dirty="0" err="1" smtClean="0"/>
              <a:t>로깅폴더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RULE :  C:\Log\ </a:t>
            </a:r>
            <a:r>
              <a:rPr lang="ko-KR" altLang="en-US" dirty="0" smtClean="0"/>
              <a:t>밑에 각각의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가 배치되며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그하위에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,Exception, Fatal, </a:t>
            </a:r>
            <a:r>
              <a:rPr lang="en-US" altLang="ko-KR" dirty="0" err="1" smtClean="0"/>
              <a:t>Montior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폴더가 자동 생성되며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로그가 관리된다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7" name="직사각형 56"/>
          <p:cNvSpPr/>
          <p:nvPr/>
        </p:nvSpPr>
        <p:spPr>
          <a:xfrm>
            <a:off x="736407" y="5396010"/>
            <a:ext cx="1794617" cy="654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48356" y="5070269"/>
            <a:ext cx="2480644" cy="89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Logging</a:t>
            </a:r>
            <a:r>
              <a:rPr lang="ko-KR" altLang="en-US" sz="1300" dirty="0" smtClean="0"/>
              <a:t>폴더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- Fatal : </a:t>
            </a:r>
            <a:r>
              <a:rPr lang="en-US" altLang="ko-KR" sz="1300" dirty="0" err="1" smtClean="0"/>
              <a:t>factal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로그</a:t>
            </a:r>
            <a:endParaRPr lang="en-US" altLang="ko-KR" sz="1300" dirty="0" smtClean="0"/>
          </a:p>
          <a:p>
            <a:r>
              <a:rPr lang="en-US" altLang="ko-KR" sz="1300" dirty="0" smtClean="0"/>
              <a:t> - Exception : action </a:t>
            </a:r>
            <a:r>
              <a:rPr lang="ko-KR" altLang="en-US" sz="1300" dirty="0" err="1" smtClean="0"/>
              <a:t>에러로</a:t>
            </a:r>
            <a:r>
              <a:rPr lang="ko-KR" altLang="en-US" sz="1300" dirty="0" err="1"/>
              <a:t>그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- Monitor : action </a:t>
            </a:r>
            <a:r>
              <a:rPr lang="ko-KR" altLang="en-US" sz="1300" dirty="0" smtClean="0"/>
              <a:t>로그</a:t>
            </a:r>
            <a:endParaRPr lang="ko-KR" altLang="en-US" sz="1300" dirty="0"/>
          </a:p>
        </p:txBody>
      </p:sp>
      <p:cxnSp>
        <p:nvCxnSpPr>
          <p:cNvPr id="26" name="꺾인 연결선 25"/>
          <p:cNvCxnSpPr>
            <a:stCxn id="57" idx="3"/>
            <a:endCxn id="58" idx="1"/>
          </p:cNvCxnSpPr>
          <p:nvPr/>
        </p:nvCxnSpPr>
        <p:spPr>
          <a:xfrm flipV="1">
            <a:off x="2531024" y="5516545"/>
            <a:ext cx="1017332" cy="206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모니터링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1" y="703074"/>
            <a:ext cx="3829050" cy="2290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85" y="1986935"/>
            <a:ext cx="6566278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86" y="1100556"/>
            <a:ext cx="6678065" cy="523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2474" y="2587630"/>
            <a:ext cx="1794617" cy="149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6930" y="2848097"/>
            <a:ext cx="1794617" cy="149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7" idx="1"/>
          </p:cNvCxnSpPr>
          <p:nvPr/>
        </p:nvCxnSpPr>
        <p:spPr>
          <a:xfrm flipV="1">
            <a:off x="2737091" y="962057"/>
            <a:ext cx="1963894" cy="17005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6" idx="1"/>
          </p:cNvCxnSpPr>
          <p:nvPr/>
        </p:nvCxnSpPr>
        <p:spPr>
          <a:xfrm flipV="1">
            <a:off x="2731547" y="1866786"/>
            <a:ext cx="1969438" cy="1056280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0985" y="1728286"/>
            <a:ext cx="135696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err="1" smtClean="0"/>
              <a:t>액션로그</a:t>
            </a:r>
            <a:r>
              <a:rPr lang="ko-KR" altLang="en-US" sz="1200" dirty="0" smtClean="0"/>
              <a:t> 기록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0985" y="823557"/>
            <a:ext cx="135696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에러로그</a:t>
            </a:r>
            <a:r>
              <a:rPr lang="ko-KR" altLang="en-US" sz="1200" dirty="0" smtClean="0"/>
              <a:t> 기록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6141" y="426075"/>
            <a:ext cx="119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/>
              <a:t>① </a:t>
            </a:r>
            <a:r>
              <a:rPr lang="ko-KR" altLang="en-US" dirty="0" err="1" smtClean="0"/>
              <a:t>필터설정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03304" y="3176452"/>
            <a:ext cx="1987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+mj-ea"/>
              </a:rPr>
              <a:t>②</a:t>
            </a:r>
            <a:r>
              <a:rPr lang="ko-KR" altLang="en-US" sz="13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 err="1" smtClean="0">
                <a:solidFill>
                  <a:srgbClr val="0070C0"/>
                </a:solidFill>
                <a:latin typeface="+mj-ea"/>
                <a:ea typeface="+mj-ea"/>
              </a:rPr>
              <a:t>FilterConfig</a:t>
            </a:r>
            <a:r>
              <a:rPr lang="en-US" altLang="ko-KR" sz="1300" b="1" dirty="0" smtClean="0">
                <a:solidFill>
                  <a:srgbClr val="0070C0"/>
                </a:solidFill>
                <a:latin typeface="+mj-ea"/>
                <a:ea typeface="+mj-ea"/>
              </a:rPr>
              <a:t>  </a:t>
            </a:r>
            <a:r>
              <a:rPr lang="ko-KR" altLang="en-US" sz="13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3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6073"/>
          <a:stretch/>
        </p:blipFill>
        <p:spPr>
          <a:xfrm>
            <a:off x="546141" y="3527837"/>
            <a:ext cx="2943225" cy="8857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29465"/>
          <a:stretch/>
        </p:blipFill>
        <p:spPr>
          <a:xfrm>
            <a:off x="4700985" y="3426758"/>
            <a:ext cx="5648523" cy="27785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700985" y="3141965"/>
            <a:ext cx="135696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필터 추가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666049" y="4048714"/>
            <a:ext cx="1794617" cy="149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730629" y="5303935"/>
            <a:ext cx="3280367" cy="257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30628" y="5667491"/>
            <a:ext cx="3280368" cy="417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44" idx="3"/>
            <a:endCxn id="45" idx="1"/>
          </p:cNvCxnSpPr>
          <p:nvPr/>
        </p:nvCxnSpPr>
        <p:spPr>
          <a:xfrm>
            <a:off x="2460666" y="4123683"/>
            <a:ext cx="3269963" cy="1308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4" idx="3"/>
            <a:endCxn id="46" idx="1"/>
          </p:cNvCxnSpPr>
          <p:nvPr/>
        </p:nvCxnSpPr>
        <p:spPr>
          <a:xfrm>
            <a:off x="2460666" y="4123683"/>
            <a:ext cx="3269962" cy="1752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02" y="795768"/>
            <a:ext cx="8118504" cy="56296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모니터링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62375" y="2131163"/>
            <a:ext cx="5254309" cy="196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2375" y="5993980"/>
            <a:ext cx="5952578" cy="215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3820" y="366295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Action log</a:t>
            </a:r>
            <a:r>
              <a:rPr lang="ko-KR" altLang="en-US" smtClean="0"/>
              <a:t>설정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0063" y="366295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4" idx="1"/>
            <a:endCxn id="6" idx="1"/>
          </p:cNvCxnSpPr>
          <p:nvPr/>
        </p:nvCxnSpPr>
        <p:spPr>
          <a:xfrm rot="10800000" flipV="1">
            <a:off x="1433821" y="2229363"/>
            <a:ext cx="28555" cy="1618260"/>
          </a:xfrm>
          <a:prstGeom prst="bentConnector3">
            <a:avLst>
              <a:gd name="adj1" fmla="val 900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62375" y="2328242"/>
            <a:ext cx="5254309" cy="196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3"/>
            <a:endCxn id="8" idx="3"/>
          </p:cNvCxnSpPr>
          <p:nvPr/>
        </p:nvCxnSpPr>
        <p:spPr>
          <a:xfrm>
            <a:off x="6716684" y="2426442"/>
            <a:ext cx="1730043" cy="1421181"/>
          </a:xfrm>
          <a:prstGeom prst="bentConnector3">
            <a:avLst>
              <a:gd name="adj1" fmla="val 11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62375" y="4905439"/>
            <a:ext cx="6368214" cy="178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0"/>
            <a:endCxn id="6" idx="2"/>
          </p:cNvCxnSpPr>
          <p:nvPr/>
        </p:nvCxnSpPr>
        <p:spPr>
          <a:xfrm rot="16200000" flipV="1">
            <a:off x="3425242" y="3684199"/>
            <a:ext cx="873150" cy="156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  <a:endCxn id="8" idx="2"/>
          </p:cNvCxnSpPr>
          <p:nvPr/>
        </p:nvCxnSpPr>
        <p:spPr>
          <a:xfrm flipH="1" flipV="1">
            <a:off x="6803395" y="4032289"/>
            <a:ext cx="611558" cy="2069504"/>
          </a:xfrm>
          <a:prstGeom prst="bentConnector4">
            <a:avLst>
              <a:gd name="adj1" fmla="val -129810"/>
              <a:gd name="adj2" fmla="val 71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141" y="426075"/>
            <a:ext cx="161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70C0"/>
                </a:solidFill>
                <a:latin typeface="+mj-ea"/>
              </a:defRPr>
            </a:lvl1pPr>
          </a:lstStyle>
          <a:p>
            <a:r>
              <a:rPr lang="ko-KR" altLang="en-US" dirty="0"/>
              <a:t>① </a:t>
            </a:r>
            <a:r>
              <a:rPr lang="en-US" altLang="ko-KR" dirty="0" smtClean="0"/>
              <a:t>log4net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054" y="1099312"/>
            <a:ext cx="5895975" cy="63817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662027" y="1733894"/>
            <a:ext cx="3073122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로그폴더는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C:\tascor\Log</a:t>
            </a:r>
            <a:r>
              <a:rPr lang="en-US" altLang="ko-KR" sz="1300" dirty="0" smtClean="0"/>
              <a:t>\{site</a:t>
            </a:r>
            <a:r>
              <a:rPr lang="ko-KR" altLang="en-US" sz="1300" dirty="0" smtClean="0"/>
              <a:t>폴더</a:t>
            </a:r>
            <a:r>
              <a:rPr lang="en-US" altLang="ko-KR" sz="1300" dirty="0" smtClean="0"/>
              <a:t>}</a:t>
            </a:r>
          </a:p>
          <a:p>
            <a:r>
              <a:rPr lang="ko-KR" altLang="en-US" sz="1300" dirty="0" smtClean="0"/>
              <a:t>밑에 배치됨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9276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sz="32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모니터링 </a:t>
            </a:r>
            <a:r>
              <a:rPr lang="ko-KR" altLang="en-US" sz="3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4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32293</TotalTime>
  <Words>463</Words>
  <Application>Microsoft Office PowerPoint</Application>
  <PresentationFormat>와이드스크린</PresentationFormat>
  <Paragraphs>163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HY견명조</vt:lpstr>
      <vt:lpstr>HY신명조</vt:lpstr>
      <vt:lpstr>돋움체</vt:lpstr>
      <vt:lpstr>맑은 고딕</vt:lpstr>
      <vt:lpstr>Arial</vt:lpstr>
      <vt:lpstr>Office 테마</vt:lpstr>
      <vt:lpstr>HACCP_로그모니터링</vt:lpstr>
      <vt:lpstr>PowerPoint 프레젠테이션</vt:lpstr>
      <vt:lpstr>PowerPoint 프레젠테이션</vt:lpstr>
      <vt:lpstr>PowerPoint 프레젠테이션</vt:lpstr>
      <vt:lpstr>1.1 모니터링 프로세스</vt:lpstr>
      <vt:lpstr>1.2 모니터링 설정</vt:lpstr>
      <vt:lpstr>1.2 모니터링 설정</vt:lpstr>
      <vt:lpstr>1.2 모니터링 설정</vt:lpstr>
      <vt:lpstr>PowerPoint 프레젠테이션</vt:lpstr>
      <vt:lpstr>2.1 모니터링 유틸 리스트</vt:lpstr>
      <vt:lpstr>2.2. 파일로그</vt:lpstr>
      <vt:lpstr>2.3 DB 로그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978</cp:revision>
  <cp:lastPrinted>2020-11-03T01:10:54Z</cp:lastPrinted>
  <dcterms:created xsi:type="dcterms:W3CDTF">2017-01-19T06:47:12Z</dcterms:created>
  <dcterms:modified xsi:type="dcterms:W3CDTF">2020-12-11T12:47:13Z</dcterms:modified>
</cp:coreProperties>
</file>