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66" r:id="rId2"/>
    <p:sldId id="367" r:id="rId3"/>
    <p:sldId id="368" r:id="rId4"/>
    <p:sldId id="380" r:id="rId5"/>
    <p:sldId id="369" r:id="rId6"/>
    <p:sldId id="416" r:id="rId7"/>
    <p:sldId id="415" r:id="rId8"/>
    <p:sldId id="417" r:id="rId9"/>
    <p:sldId id="418" r:id="rId10"/>
    <p:sldId id="419" r:id="rId11"/>
    <p:sldId id="420" r:id="rId12"/>
    <p:sldId id="427" r:id="rId13"/>
    <p:sldId id="408" r:id="rId14"/>
    <p:sldId id="421" r:id="rId15"/>
    <p:sldId id="428" r:id="rId16"/>
    <p:sldId id="429" r:id="rId17"/>
    <p:sldId id="422" r:id="rId18"/>
    <p:sldId id="431" r:id="rId19"/>
    <p:sldId id="423" r:id="rId20"/>
    <p:sldId id="432" r:id="rId21"/>
    <p:sldId id="433" r:id="rId22"/>
    <p:sldId id="434" r:id="rId23"/>
    <p:sldId id="436" r:id="rId24"/>
    <p:sldId id="435" r:id="rId25"/>
    <p:sldId id="426" r:id="rId26"/>
    <p:sldId id="437" r:id="rId27"/>
    <p:sldId id="438" r:id="rId28"/>
    <p:sldId id="439" r:id="rId29"/>
    <p:sldId id="25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7"/>
    <a:srgbClr val="99B2DF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2BF71-1DB3-4B59-98F1-ACDD8960AD25}" type="datetimeFigureOut">
              <a:rPr lang="ko-KR" altLang="en-US" smtClean="0"/>
              <a:pPr/>
              <a:t>2021-06-15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360B-90A4-4CA8-9B61-AC37032CB5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360B-90A4-4CA8-9B61-AC37032CB5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2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600667"/>
            <a:ext cx="9144000" cy="94903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50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{</a:t>
            </a:r>
            <a:r>
              <a:rPr lang="ko-KR" altLang="en-US" dirty="0" smtClean="0"/>
              <a:t>개발 매뉴얼 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32277" y="6543426"/>
            <a:ext cx="2743200" cy="263529"/>
          </a:xfrm>
          <a:prstGeom prst="rect">
            <a:avLst/>
          </a:prstGeom>
        </p:spPr>
        <p:txBody>
          <a:bodyPr/>
          <a:lstStyle/>
          <a:p>
            <a:fld id="{B31A733D-055F-473F-B731-08CCFFE8A9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866901"/>
            <a:ext cx="9144000" cy="54292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algn="ctr">
              <a:defRPr sz="1800" baseline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r>
              <a:rPr lang="en-US" altLang="ko-KR" dirty="0" smtClean="0"/>
              <a:t>{</a:t>
            </a:r>
            <a:r>
              <a:rPr lang="en-US" altLang="ko-KR" dirty="0" err="1" smtClean="0"/>
              <a:t>SubTitle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28" name="텍스트 개체 틀 26"/>
          <p:cNvSpPr>
            <a:spLocks noGrp="1"/>
          </p:cNvSpPr>
          <p:nvPr>
            <p:ph type="body" sz="quarter" idx="16" hasCustomPrompt="1"/>
          </p:nvPr>
        </p:nvSpPr>
        <p:spPr>
          <a:xfrm>
            <a:off x="9231336" y="5276850"/>
            <a:ext cx="1535723" cy="377273"/>
          </a:xfrm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800" baseline="0">
                <a:latin typeface="+mj-lt"/>
              </a:defRPr>
            </a:lvl1pPr>
          </a:lstStyle>
          <a:p>
            <a:pPr lvl="0"/>
            <a:r>
              <a:rPr lang="ko-KR" altLang="en-US" dirty="0" smtClean="0"/>
              <a:t>성함 직급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524001" y="2470535"/>
            <a:ext cx="4435642" cy="4250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Current Version :</a:t>
            </a:r>
            <a:endParaRPr lang="ko-KR" altLang="en-US" sz="1200" baseline="0" dirty="0">
              <a:ln>
                <a:noFill/>
              </a:ln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5959643" y="2481169"/>
            <a:ext cx="4708356" cy="403132"/>
          </a:xfr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1200" baseline="0" dirty="0" smtClea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 algn="ctr"/>
            <a:r>
              <a:rPr lang="en-US" altLang="ko-KR" dirty="0" smtClean="0"/>
              <a:t>{2019.MM.DD} – 01</a:t>
            </a:r>
            <a:endParaRPr lang="ko-KR" altLang="en-US" dirty="0" smtClean="0"/>
          </a:p>
        </p:txBody>
      </p:sp>
      <p:pic>
        <p:nvPicPr>
          <p:cNvPr id="102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11" y="5275589"/>
            <a:ext cx="1846220" cy="3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85577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baseline="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Document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58544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3002491"/>
              </p:ext>
            </p:extLst>
          </p:nvPr>
        </p:nvGraphicFramePr>
        <p:xfrm>
          <a:off x="336265" y="647477"/>
          <a:ext cx="11519673" cy="25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1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 종류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문서명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템플릿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22659" y="647476"/>
            <a:ext cx="104348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문서코드입력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77849" y="647476"/>
            <a:ext cx="187006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altLang="ko-KR" dirty="0" smtClean="0"/>
              <a:t>Template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버전 입력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1546775"/>
              </p:ext>
            </p:extLst>
          </p:nvPr>
        </p:nvGraphicFramePr>
        <p:xfrm>
          <a:off x="336264" y="909462"/>
          <a:ext cx="11519673" cy="261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Version</a:t>
                      </a:r>
                      <a:r>
                        <a:rPr lang="en-US" altLang="ko-KR" sz="1000" b="1" baseline="0" dirty="0" smtClean="0"/>
                        <a:t> History (</a:t>
                      </a:r>
                      <a:r>
                        <a:rPr lang="ko-KR" altLang="en-US" sz="1000" b="1" baseline="0" dirty="0" smtClean="0"/>
                        <a:t>최종버전 </a:t>
                      </a:r>
                      <a:r>
                        <a:rPr lang="en-US" altLang="ko-KR" sz="1000" b="1" baseline="0" dirty="0" smtClean="0"/>
                        <a:t>:              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6657474" y="917483"/>
            <a:ext cx="513347" cy="237064"/>
          </a:xfrm>
          <a:noFill/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ko-KR" dirty="0" smtClean="0"/>
              <a:t>00.00</a:t>
            </a:r>
            <a:endParaRPr lang="ko-KR" altLang="en-US" dirty="0"/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78043" y="647476"/>
            <a:ext cx="1127746" cy="249597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문서종류입력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91448" y="647476"/>
            <a:ext cx="4861099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0"/>
            </a:lvl1pPr>
          </a:lstStyle>
          <a:p>
            <a:pPr lvl="0"/>
            <a:r>
              <a:rPr lang="ko-KR" altLang="en-US" dirty="0" smtClean="0"/>
              <a:t>문서명 입력</a:t>
            </a:r>
            <a:endParaRPr lang="ko-KR" altLang="en-US" dirty="0"/>
          </a:p>
        </p:txBody>
      </p:sp>
      <p:pic>
        <p:nvPicPr>
          <p:cNvPr id="15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77556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34481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90421" y="2496439"/>
            <a:ext cx="8715375" cy="1079500"/>
          </a:xfr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{Title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26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미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11504246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07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28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425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 hasCustomPrompt="1"/>
          </p:nvPr>
        </p:nvSpPr>
        <p:spPr>
          <a:xfrm>
            <a:off x="1566985" y="2679435"/>
            <a:ext cx="9144000" cy="8791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4000" dirty="0" smtClean="0"/>
              <a:t>감사합니다</a:t>
            </a:r>
            <a:endParaRPr lang="ko-KR" altLang="en-US" sz="4000" dirty="0">
              <a:solidFill>
                <a:schemeClr val="lt1"/>
              </a:solidFill>
              <a:hlinkClick r:id="" action="ppaction://noaction"/>
            </a:endParaRPr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8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도구모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템플릿 도구모음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958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8246" y="177557"/>
            <a:ext cx="11527692" cy="26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8246" y="539262"/>
            <a:ext cx="11527692" cy="5986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0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6" r:id="rId4"/>
    <p:sldLayoutId id="2147483652" r:id="rId5"/>
    <p:sldLayoutId id="2147483650" r:id="rId6"/>
    <p:sldLayoutId id="2147483653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전자서명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개발 매뉴얼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smtClean="0"/>
              <a:t>박가희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959643" y="2472543"/>
            <a:ext cx="4708356" cy="417306"/>
          </a:xfrm>
        </p:spPr>
        <p:txBody>
          <a:bodyPr/>
          <a:lstStyle/>
          <a:p>
            <a:r>
              <a:rPr lang="en-US" altLang="ko-KR" dirty="0" smtClean="0"/>
              <a:t>2021-06-14 -01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9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1.2. </a:t>
            </a:r>
            <a:r>
              <a:rPr lang="ko-KR" altLang="en-US" dirty="0" smtClean="0"/>
              <a:t>전자서명 </a:t>
            </a:r>
            <a:r>
              <a:rPr lang="ko-KR" altLang="en-US" dirty="0"/>
              <a:t>항목 </a:t>
            </a:r>
            <a:r>
              <a:rPr lang="ko-KR" altLang="en-US" dirty="0" err="1" smtClean="0"/>
              <a:t>서명라인</a:t>
            </a:r>
            <a:r>
              <a:rPr lang="en-US" altLang="ko-KR" dirty="0" smtClean="0"/>
              <a:t>, </a:t>
            </a:r>
            <a:r>
              <a:rPr lang="ko-KR" altLang="en-US" dirty="0"/>
              <a:t>대리자 권한 설정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214" y="501664"/>
            <a:ext cx="76571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시스템 운영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전자서명 권한 설정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대리자 권한 설정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4" y="1020971"/>
            <a:ext cx="8650808" cy="5330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287667" y="982871"/>
            <a:ext cx="2434433" cy="54476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대리자 권한 설정 프로세스</a:t>
            </a:r>
            <a:endParaRPr lang="en-US" altLang="ko-KR" sz="1200" b="1" dirty="0" smtClean="0"/>
          </a:p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상단의 </a:t>
            </a:r>
            <a:r>
              <a:rPr lang="ko-KR" altLang="en-US" sz="1200" dirty="0"/>
              <a:t>그리드에서 전자서명 항목을 선택하고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하단 좌측 </a:t>
            </a:r>
            <a:r>
              <a:rPr lang="ko-KR" altLang="en-US" sz="1200" dirty="0" err="1"/>
              <a:t>서명라인</a:t>
            </a:r>
            <a:r>
              <a:rPr lang="ko-KR" altLang="en-US" sz="1200" dirty="0"/>
              <a:t> 그리드에서 대리자 권한을 설정하고자 하는 </a:t>
            </a:r>
            <a:r>
              <a:rPr lang="ko-KR" altLang="en-US" sz="1200" dirty="0" err="1"/>
              <a:t>서명의미를</a:t>
            </a:r>
            <a:r>
              <a:rPr lang="ko-KR" altLang="en-US" sz="1200" dirty="0"/>
              <a:t> 가진 로우를 선택한다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 smtClean="0"/>
              <a:t>2) </a:t>
            </a:r>
            <a:r>
              <a:rPr lang="ko-KR" altLang="en-US" sz="1200" dirty="0" smtClean="0"/>
              <a:t>하단 우측에 있는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사원 그리드에서 대리자로 설정하고자 하는 사원을 선택한다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3) </a:t>
            </a:r>
            <a:r>
              <a:rPr lang="ko-KR" altLang="en-US" sz="1200" dirty="0" smtClean="0"/>
              <a:t>중앙의 </a:t>
            </a:r>
            <a:r>
              <a:rPr lang="en-US" altLang="ko-KR" sz="1200" dirty="0" smtClean="0"/>
              <a:t>&lt;-(</a:t>
            </a:r>
            <a:r>
              <a:rPr lang="ko-KR" altLang="en-US" sz="1200" dirty="0" smtClean="0"/>
              <a:t>파란색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버튼을 클릭하여 대리자를 추가한다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4) </a:t>
            </a:r>
            <a:r>
              <a:rPr lang="ko-KR" altLang="en-US" sz="1200" dirty="0" smtClean="0"/>
              <a:t>대리자가 추가되었는지 확인한다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하단 중앙 그리드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대리자 권한 삭제 프로세스</a:t>
            </a:r>
            <a:endParaRPr lang="en-US" altLang="ko-KR" sz="1200" b="1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상단의 </a:t>
            </a:r>
            <a:r>
              <a:rPr lang="ko-KR" altLang="en-US" sz="1200" dirty="0"/>
              <a:t>그리드에서 전자서명 항목을 선택하고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하단 좌측 </a:t>
            </a:r>
            <a:r>
              <a:rPr lang="ko-KR" altLang="en-US" sz="1200" dirty="0" err="1"/>
              <a:t>서명라인</a:t>
            </a:r>
            <a:r>
              <a:rPr lang="ko-KR" altLang="en-US" sz="1200" dirty="0"/>
              <a:t> 그리드에서 대리자 권한을 </a:t>
            </a:r>
            <a:r>
              <a:rPr lang="ko-KR" altLang="en-US" sz="1200" dirty="0" smtClean="0"/>
              <a:t>삭제하고자 </a:t>
            </a:r>
            <a:r>
              <a:rPr lang="ko-KR" altLang="en-US" sz="1200" dirty="0"/>
              <a:t>하는 </a:t>
            </a:r>
            <a:r>
              <a:rPr lang="ko-KR" altLang="en-US" sz="1200" dirty="0" err="1"/>
              <a:t>서명의미를</a:t>
            </a:r>
            <a:r>
              <a:rPr lang="ko-KR" altLang="en-US" sz="1200" dirty="0"/>
              <a:t> 가진 로우를 선택한다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하단 중앙그리드에서 대리자 권한을 삭제하고 싶은 사원을 선택한다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arenR"/>
            </a:pPr>
            <a:r>
              <a:rPr lang="ko-KR" altLang="en-US" sz="1200" dirty="0" smtClean="0"/>
              <a:t>중앙의 </a:t>
            </a:r>
            <a:r>
              <a:rPr lang="en-US" altLang="ko-KR" sz="1200" dirty="0" smtClean="0"/>
              <a:t>-&gt;(</a:t>
            </a:r>
            <a:r>
              <a:rPr lang="ko-KR" altLang="en-US" sz="1200" dirty="0" smtClean="0"/>
              <a:t>빨간색</a:t>
            </a:r>
            <a:r>
              <a:rPr lang="en-US" altLang="ko-KR" sz="1200" dirty="0" smtClean="0"/>
              <a:t>) </a:t>
            </a:r>
            <a:r>
              <a:rPr lang="ko-KR" altLang="en-US" sz="1200" dirty="0"/>
              <a:t>버튼을 클릭하여 대리자를 </a:t>
            </a:r>
            <a:r>
              <a:rPr lang="ko-KR" altLang="en-US" sz="1200" dirty="0" smtClean="0"/>
              <a:t>삭제한다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4) </a:t>
            </a:r>
            <a:r>
              <a:rPr lang="ko-KR" altLang="en-US" sz="1200" dirty="0"/>
              <a:t>대리자가 </a:t>
            </a:r>
            <a:r>
              <a:rPr lang="ko-KR" altLang="en-US" sz="1200" dirty="0" smtClean="0"/>
              <a:t>삭제되었는지 </a:t>
            </a:r>
            <a:r>
              <a:rPr lang="ko-KR" altLang="en-US" sz="1200" dirty="0"/>
              <a:t>확인한다</a:t>
            </a:r>
            <a:r>
              <a:rPr lang="en-US" altLang="ko-KR" sz="1200" dirty="0"/>
              <a:t>.(</a:t>
            </a:r>
            <a:r>
              <a:rPr lang="ko-KR" altLang="en-US" sz="1200" dirty="0"/>
              <a:t>하단 중앙 그리드</a:t>
            </a:r>
            <a:r>
              <a:rPr lang="en-US" altLang="ko-KR" sz="1200" dirty="0"/>
              <a:t>)</a:t>
            </a:r>
          </a:p>
          <a:p>
            <a:endParaRPr lang="en-US" altLang="ko-KR" sz="12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261099" y="3522342"/>
            <a:ext cx="2882123" cy="279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76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2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sz="3200" dirty="0">
                <a:latin typeface="+mn-ea"/>
              </a:rPr>
              <a:t>전자서명 </a:t>
            </a:r>
            <a:r>
              <a:rPr lang="ko-KR" altLang="en-US" sz="3200" dirty="0" smtClean="0">
                <a:latin typeface="+mn-ea"/>
              </a:rPr>
              <a:t>구현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071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전자서명 구현 항목</a:t>
            </a:r>
            <a:endParaRPr lang="ko-KR" altLang="en-US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8174"/>
              </p:ext>
            </p:extLst>
          </p:nvPr>
        </p:nvGraphicFramePr>
        <p:xfrm>
          <a:off x="1608931" y="1864201"/>
          <a:ext cx="8966200" cy="3057525"/>
        </p:xfrm>
        <a:graphic>
          <a:graphicData uri="http://schemas.openxmlformats.org/drawingml/2006/table">
            <a:tbl>
              <a:tblPr/>
              <a:tblGrid>
                <a:gridCol w="719476">
                  <a:extLst>
                    <a:ext uri="{9D8B030D-6E8A-4147-A177-3AD203B41FA5}">
                      <a16:colId xmlns:a16="http://schemas.microsoft.com/office/drawing/2014/main" val="3691378338"/>
                    </a:ext>
                  </a:extLst>
                </a:gridCol>
                <a:gridCol w="359738">
                  <a:extLst>
                    <a:ext uri="{9D8B030D-6E8A-4147-A177-3AD203B41FA5}">
                      <a16:colId xmlns:a16="http://schemas.microsoft.com/office/drawing/2014/main" val="2270187198"/>
                    </a:ext>
                  </a:extLst>
                </a:gridCol>
                <a:gridCol w="4246055">
                  <a:extLst>
                    <a:ext uri="{9D8B030D-6E8A-4147-A177-3AD203B41FA5}">
                      <a16:colId xmlns:a16="http://schemas.microsoft.com/office/drawing/2014/main" val="190595423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55921425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3393107933"/>
                    </a:ext>
                  </a:extLst>
                </a:gridCol>
                <a:gridCol w="2259806">
                  <a:extLst>
                    <a:ext uri="{9D8B030D-6E8A-4147-A177-3AD203B41FA5}">
                      <a16:colId xmlns:a16="http://schemas.microsoft.com/office/drawing/2014/main" val="409434408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16383"/>
                  </a:ext>
                </a:extLst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서명코드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서명코드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64230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서명코드 스크립트 변수 설정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36407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서명의미 화면표시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5107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서명의미 더블클릭시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전자서명 권한 설정 화면 이동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285211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서명그리드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 생성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70389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 셀 클릭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공통함수 또는 커스텀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79854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 포커스 변경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공통함수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117596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서명팝업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띄우기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 셀 클릭 이벤트에서 호출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2952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확인버튼 클릭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46728"/>
                  </a:ext>
                </a:extLst>
              </a:tr>
              <a:tr h="2095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서명데이터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리스트 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15254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리스트 입력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3068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저장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후 실행될 메서드 변수정의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51631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 리스트 삭제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3979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1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2.1. </a:t>
            </a:r>
            <a:r>
              <a:rPr lang="ko-KR" altLang="en-US" dirty="0" err="1"/>
              <a:t>서명코드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6" y="621771"/>
            <a:ext cx="265580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smtClean="0"/>
              <a:t>controller </a:t>
            </a:r>
            <a:r>
              <a:rPr lang="en-US" altLang="ko-KR" dirty="0" smtClean="0"/>
              <a:t>: </a:t>
            </a:r>
            <a:r>
              <a:rPr lang="en-US" altLang="ko-KR" dirty="0" smtClean="0"/>
              <a:t>DB</a:t>
            </a:r>
            <a:r>
              <a:rPr lang="ko-KR" altLang="en-US" dirty="0"/>
              <a:t>조회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6" y="1181100"/>
            <a:ext cx="6534609" cy="2705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742141" y="2505075"/>
            <a:ext cx="4163233" cy="219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0716" y="3252284"/>
            <a:ext cx="5953934" cy="243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986232" y="2210484"/>
            <a:ext cx="468868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SignService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GetSignSetNm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서명코드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호출하여 화면에서 사용하는 </a:t>
            </a:r>
            <a:r>
              <a:rPr lang="ko-KR" altLang="en-US" sz="1200" dirty="0" err="1" smtClean="0"/>
              <a:t>서명코드에</a:t>
            </a:r>
            <a:r>
              <a:rPr lang="ko-KR" altLang="en-US" sz="1200" dirty="0" smtClean="0"/>
              <a:t> 대한 </a:t>
            </a:r>
            <a:r>
              <a:rPr lang="ko-KR" altLang="en-US" sz="1200" dirty="0" err="1" smtClean="0"/>
              <a:t>서명정보를</a:t>
            </a:r>
            <a:r>
              <a:rPr lang="ko-KR" altLang="en-US" sz="1200" dirty="0" smtClean="0"/>
              <a:t> 불러온다</a:t>
            </a:r>
            <a:r>
              <a:rPr lang="en-US" altLang="ko-KR" sz="1200" dirty="0" smtClean="0"/>
              <a:t>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86232" y="3280884"/>
            <a:ext cx="468868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ViewBag</a:t>
            </a:r>
            <a:r>
              <a:rPr lang="ko-KR" altLang="en-US" sz="1200" dirty="0" smtClean="0"/>
              <a:t>에 담아서 </a:t>
            </a:r>
            <a:r>
              <a:rPr lang="ko-KR" altLang="en-US" sz="1200" dirty="0" err="1" smtClean="0"/>
              <a:t>뷰단에서</a:t>
            </a:r>
            <a:r>
              <a:rPr lang="ko-KR" altLang="en-US" sz="1200" dirty="0" smtClean="0"/>
              <a:t> 조회할 수 있도록 설정한다</a:t>
            </a:r>
            <a:r>
              <a:rPr lang="en-US" altLang="ko-KR" sz="1200" dirty="0" smtClean="0"/>
              <a:t>.</a:t>
            </a:r>
          </a:p>
        </p:txBody>
      </p:sp>
      <p:cxnSp>
        <p:nvCxnSpPr>
          <p:cNvPr id="11" name="직선 화살표 연결선 10"/>
          <p:cNvCxnSpPr>
            <a:stCxn id="26" idx="3"/>
            <a:endCxn id="28" idx="1"/>
          </p:cNvCxnSpPr>
          <p:nvPr/>
        </p:nvCxnSpPr>
        <p:spPr>
          <a:xfrm flipV="1">
            <a:off x="4905374" y="2441317"/>
            <a:ext cx="2080858" cy="17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3"/>
            <a:endCxn id="29" idx="1"/>
          </p:cNvCxnSpPr>
          <p:nvPr/>
        </p:nvCxnSpPr>
        <p:spPr>
          <a:xfrm>
            <a:off x="6724650" y="3373980"/>
            <a:ext cx="261582" cy="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0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2.1. </a:t>
            </a:r>
            <a:r>
              <a:rPr lang="ko-KR" altLang="en-US" dirty="0" err="1" smtClean="0"/>
              <a:t>서명코드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5" y="621771"/>
            <a:ext cx="340828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 smtClean="0"/>
              <a:t>view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스크립트 </a:t>
            </a:r>
            <a:r>
              <a:rPr lang="ko-KR" altLang="en-US" dirty="0"/>
              <a:t>변수 설정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6" y="1261185"/>
            <a:ext cx="6505575" cy="1142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7254121" y="1823981"/>
            <a:ext cx="447401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ViewBag</a:t>
            </a:r>
            <a:r>
              <a:rPr lang="ko-KR" altLang="en-US" sz="1200" dirty="0" smtClean="0"/>
              <a:t>에 설정한 값을 </a:t>
            </a:r>
            <a:r>
              <a:rPr lang="ko-KR" altLang="en-US" sz="1200" dirty="0" err="1" smtClean="0"/>
              <a:t>뷰단에서</a:t>
            </a:r>
            <a:r>
              <a:rPr lang="ko-KR" altLang="en-US" sz="1200" dirty="0" smtClean="0"/>
              <a:t> 조회할 수 있도록 변수에 </a:t>
            </a:r>
            <a:endParaRPr lang="en-US" altLang="ko-KR" sz="1200" dirty="0" smtClean="0"/>
          </a:p>
          <a:p>
            <a:r>
              <a:rPr lang="ko-KR" altLang="en-US" sz="1200" dirty="0" smtClean="0"/>
              <a:t>담아준다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91982" y="1990905"/>
            <a:ext cx="6084724" cy="2433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66" y="2762250"/>
            <a:ext cx="6105525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976705" y="2628900"/>
            <a:ext cx="468868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화면에서 사용할 </a:t>
            </a:r>
            <a:r>
              <a:rPr lang="ko-KR" altLang="en-US" sz="1200" dirty="0" err="1" smtClean="0"/>
              <a:t>서명코드를</a:t>
            </a:r>
            <a:r>
              <a:rPr lang="ko-KR" altLang="en-US" sz="1200" dirty="0" smtClean="0"/>
              <a:t> 화면 </a:t>
            </a:r>
            <a:r>
              <a:rPr lang="ko-KR" altLang="en-US" sz="1200" dirty="0" err="1" smtClean="0"/>
              <a:t>전역변수에</a:t>
            </a:r>
            <a:r>
              <a:rPr lang="ko-KR" altLang="en-US" sz="1200" dirty="0" smtClean="0"/>
              <a:t> 넣어준다</a:t>
            </a:r>
            <a:r>
              <a:rPr lang="en-US" altLang="ko-KR" sz="1200" dirty="0" smtClean="0"/>
              <a:t>.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93967" y="2762250"/>
            <a:ext cx="6084724" cy="154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3591" y="4257676"/>
            <a:ext cx="5160009" cy="171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976705" y="3647639"/>
            <a:ext cx="468868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화면에서 사용할 </a:t>
            </a:r>
            <a:r>
              <a:rPr lang="ko-KR" altLang="en-US" sz="1200" dirty="0" err="1" smtClean="0"/>
              <a:t>서명정보를</a:t>
            </a:r>
            <a:r>
              <a:rPr lang="ko-KR" altLang="en-US" sz="1200" dirty="0" smtClean="0"/>
              <a:t> 화면 </a:t>
            </a:r>
            <a:r>
              <a:rPr lang="ko-KR" altLang="en-US" sz="1200" dirty="0" err="1" smtClean="0"/>
              <a:t>전역변수에</a:t>
            </a:r>
            <a:r>
              <a:rPr lang="ko-KR" altLang="en-US" sz="1200" dirty="0" smtClean="0"/>
              <a:t> 넣어준다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[</a:t>
            </a:r>
            <a:r>
              <a:rPr lang="ko-KR" altLang="en-US" sz="1200" dirty="0" err="1" smtClean="0"/>
              <a:t>서명정보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서명의미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서명코드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cxnSp>
        <p:nvCxnSpPr>
          <p:cNvPr id="6" name="직선 화살표 연결선 5"/>
          <p:cNvCxnSpPr>
            <a:stCxn id="27" idx="3"/>
            <a:endCxn id="34" idx="1"/>
          </p:cNvCxnSpPr>
          <p:nvPr/>
        </p:nvCxnSpPr>
        <p:spPr>
          <a:xfrm flipV="1">
            <a:off x="6976706" y="2054814"/>
            <a:ext cx="277415" cy="5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5" idx="3"/>
            <a:endCxn id="14" idx="1"/>
          </p:cNvCxnSpPr>
          <p:nvPr/>
        </p:nvCxnSpPr>
        <p:spPr>
          <a:xfrm flipV="1">
            <a:off x="6678691" y="2767400"/>
            <a:ext cx="298014" cy="71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8" idx="3"/>
            <a:endCxn id="19" idx="1"/>
          </p:cNvCxnSpPr>
          <p:nvPr/>
        </p:nvCxnSpPr>
        <p:spPr>
          <a:xfrm flipV="1">
            <a:off x="5943600" y="3970805"/>
            <a:ext cx="1033105" cy="37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7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2.1. </a:t>
            </a:r>
            <a:r>
              <a:rPr lang="ko-KR" altLang="en-US" dirty="0" err="1" smtClean="0"/>
              <a:t>서명코드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6" y="621771"/>
            <a:ext cx="334160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v</a:t>
            </a:r>
            <a:r>
              <a:rPr lang="en-US" altLang="ko-KR" dirty="0" smtClean="0"/>
              <a:t>iew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서명의미</a:t>
            </a:r>
            <a:r>
              <a:rPr lang="ko-KR" altLang="en-US" dirty="0" smtClean="0"/>
              <a:t> 화면표시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3166" y="2463764"/>
            <a:ext cx="889468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전자서명 그리드 위에 </a:t>
            </a:r>
            <a:r>
              <a:rPr lang="en-US" altLang="ko-KR" sz="1200" dirty="0" smtClean="0"/>
              <a:t>div</a:t>
            </a:r>
            <a:r>
              <a:rPr lang="ko-KR" altLang="en-US" sz="1200" dirty="0" smtClean="0"/>
              <a:t>를 위와 같이 넣어준다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툴팁을</a:t>
            </a:r>
            <a:r>
              <a:rPr lang="ko-KR" altLang="en-US" sz="1200" dirty="0" smtClean="0"/>
              <a:t> 이용하여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마우스 오버 시 </a:t>
            </a:r>
            <a:r>
              <a:rPr lang="ko-KR" altLang="en-US" sz="1200" dirty="0" err="1" smtClean="0"/>
              <a:t>서명코드를</a:t>
            </a:r>
            <a:r>
              <a:rPr lang="ko-KR" altLang="en-US" sz="1200" dirty="0" smtClean="0"/>
              <a:t> 확인할 수 있음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더블클릭시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전자서명 권한 설정 화면으로 이동함</a:t>
            </a:r>
            <a:r>
              <a:rPr lang="en-US" altLang="ko-KR" sz="12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6" y="1261185"/>
            <a:ext cx="2789159" cy="10502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57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2.1. </a:t>
            </a:r>
            <a:r>
              <a:rPr lang="ko-KR" altLang="en-US" dirty="0" err="1" smtClean="0"/>
              <a:t>서명코드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6" y="621771"/>
            <a:ext cx="680871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dirty="0"/>
              <a:t>v</a:t>
            </a:r>
            <a:r>
              <a:rPr lang="en-US" altLang="ko-KR" dirty="0" smtClean="0"/>
              <a:t>iew </a:t>
            </a:r>
            <a:r>
              <a:rPr lang="en-US" altLang="ko-KR" dirty="0" smtClean="0"/>
              <a:t>: </a:t>
            </a:r>
            <a:r>
              <a:rPr lang="ko-KR" altLang="en-US" dirty="0" err="1"/>
              <a:t>서명의미</a:t>
            </a:r>
            <a:r>
              <a:rPr lang="ko-KR" altLang="en-US" dirty="0"/>
              <a:t> </a:t>
            </a:r>
            <a:r>
              <a:rPr lang="ko-KR" altLang="en-US" dirty="0" err="1"/>
              <a:t>더블클릭시</a:t>
            </a:r>
            <a:r>
              <a:rPr lang="en-US" altLang="ko-KR" dirty="0"/>
              <a:t>, </a:t>
            </a:r>
            <a:r>
              <a:rPr lang="ko-KR" altLang="en-US" dirty="0"/>
              <a:t>전자서명 권한 설정 화면 이동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6" y="1247775"/>
            <a:ext cx="6105525" cy="2114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직사각형 25"/>
          <p:cNvSpPr/>
          <p:nvPr/>
        </p:nvSpPr>
        <p:spPr>
          <a:xfrm>
            <a:off x="849952" y="2867256"/>
            <a:ext cx="4493573" cy="228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910028" y="1247775"/>
            <a:ext cx="482477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CommonSign_SetSignSetData</a:t>
            </a:r>
            <a:r>
              <a:rPr lang="en-US" altLang="ko-KR" sz="1200" dirty="0" smtClean="0"/>
              <a:t> : </a:t>
            </a:r>
            <a:r>
              <a:rPr lang="ko-KR" altLang="en-US" sz="1200" dirty="0" err="1" smtClean="0"/>
              <a:t>서명그리드</a:t>
            </a:r>
            <a:r>
              <a:rPr lang="ko-KR" altLang="en-US" sz="1200" dirty="0" smtClean="0"/>
              <a:t> 상단에 </a:t>
            </a:r>
            <a:r>
              <a:rPr lang="ko-KR" altLang="en-US" sz="1200" dirty="0" err="1" smtClean="0"/>
              <a:t>서명의미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표시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서명의미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더블클릭시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전자서명 권한 설정 화면으로 이동하는 </a:t>
            </a:r>
            <a:endParaRPr lang="en-US" altLang="ko-KR" sz="1200" dirty="0" smtClean="0"/>
          </a:p>
          <a:p>
            <a:r>
              <a:rPr lang="ko-KR" altLang="en-US" sz="1200" dirty="0" smtClean="0"/>
              <a:t>이벤트 </a:t>
            </a:r>
            <a:r>
              <a:rPr lang="ko-KR" altLang="en-US" sz="1200" dirty="0" smtClean="0"/>
              <a:t>생성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(_SignCommon.js </a:t>
            </a:r>
            <a:r>
              <a:rPr lang="ko-KR" altLang="en-US" sz="1200" dirty="0" smtClean="0"/>
              <a:t>참고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* </a:t>
            </a:r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설명</a:t>
            </a:r>
            <a:endParaRPr lang="en-US" altLang="ko-KR" sz="1200" b="1" dirty="0" smtClean="0"/>
          </a:p>
          <a:p>
            <a:pPr marL="228600" indent="-228600">
              <a:buAutoNum type="arabicParenR"/>
            </a:pPr>
            <a:r>
              <a:rPr lang="ko-KR" altLang="en-US" sz="1200" dirty="0" err="1" smtClean="0"/>
              <a:t>서명정보</a:t>
            </a:r>
            <a:r>
              <a:rPr lang="ko-KR" altLang="en-US" sz="1200" dirty="0" smtClean="0"/>
              <a:t> 데이터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이전페이지</a:t>
            </a:r>
            <a:r>
              <a:rPr lang="ko-KR" altLang="en-US" sz="1200" dirty="0" smtClean="0"/>
              <a:t> 참고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err="1" smtClean="0"/>
              <a:t>화면코드</a:t>
            </a:r>
            <a:endParaRPr lang="en-US" altLang="ko-KR" sz="1200" dirty="0" smtClean="0"/>
          </a:p>
        </p:txBody>
      </p:sp>
      <p:cxnSp>
        <p:nvCxnSpPr>
          <p:cNvPr id="35" name="직선 화살표 연결선 34"/>
          <p:cNvCxnSpPr>
            <a:stCxn id="26" idx="3"/>
            <a:endCxn id="27" idx="1"/>
          </p:cNvCxnSpPr>
          <p:nvPr/>
        </p:nvCxnSpPr>
        <p:spPr>
          <a:xfrm flipV="1">
            <a:off x="5343525" y="1940273"/>
            <a:ext cx="1566503" cy="104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2.2. </a:t>
            </a:r>
            <a:r>
              <a:rPr lang="ko-KR" altLang="en-US" dirty="0" err="1"/>
              <a:t>서명그리드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6" y="621771"/>
            <a:ext cx="269390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en-US" altLang="ko-KR" dirty="0" smtClean="0"/>
              <a:t>. view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그리드 생성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6" y="1146885"/>
            <a:ext cx="5163158" cy="503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881044" y="1161930"/>
            <a:ext cx="577755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그리드 생성 규칙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1) </a:t>
            </a:r>
            <a:r>
              <a:rPr lang="ko-KR" altLang="en-US" sz="1200" dirty="0" smtClean="0"/>
              <a:t>그리드</a:t>
            </a:r>
            <a:r>
              <a:rPr lang="en-US" altLang="ko-KR" sz="1200" dirty="0" smtClean="0"/>
              <a:t>ID : </a:t>
            </a:r>
            <a:r>
              <a:rPr lang="ko-KR" altLang="en-US" sz="1200" dirty="0" err="1" smtClean="0"/>
              <a:t>화면명</a:t>
            </a:r>
            <a:r>
              <a:rPr lang="en-US" altLang="ko-KR" sz="1200" dirty="0" smtClean="0"/>
              <a:t>+</a:t>
            </a:r>
            <a:r>
              <a:rPr lang="en-US" altLang="ko-KR" sz="1200" dirty="0" err="1" smtClean="0"/>
              <a:t>SignGrid</a:t>
            </a:r>
            <a:endParaRPr lang="en-US" altLang="ko-KR" sz="1200" dirty="0" smtClean="0"/>
          </a:p>
          <a:p>
            <a:r>
              <a:rPr lang="en-US" altLang="ko-KR" sz="1200" dirty="0" smtClean="0"/>
              <a:t>2) </a:t>
            </a:r>
            <a:r>
              <a:rPr lang="en-US" altLang="ko-KR" sz="1200" dirty="0" err="1" smtClean="0"/>
              <a:t>KeyExpr</a:t>
            </a:r>
            <a:r>
              <a:rPr lang="en-US" altLang="ko-KR" sz="1200" dirty="0" smtClean="0"/>
              <a:t> : </a:t>
            </a:r>
            <a:r>
              <a:rPr lang="en-US" altLang="ko-KR" sz="1200" dirty="0" err="1" smtClean="0"/>
              <a:t>sign_set_dt_id</a:t>
            </a:r>
            <a:endParaRPr lang="en-US" altLang="ko-KR" sz="12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22680" y="1312627"/>
            <a:ext cx="2011797" cy="278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22680" y="2865202"/>
            <a:ext cx="4713644" cy="1440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881044" y="2865202"/>
            <a:ext cx="577755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없어도 됨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참고용으로 모든 컬럼 추가</a:t>
            </a:r>
            <a:r>
              <a:rPr lang="en-US" altLang="ko-KR" sz="1200" dirty="0" smtClean="0"/>
              <a:t> </a:t>
            </a:r>
          </a:p>
        </p:txBody>
      </p:sp>
      <p:cxnSp>
        <p:nvCxnSpPr>
          <p:cNvPr id="29" name="직선 화살표 연결선 28"/>
          <p:cNvCxnSpPr>
            <a:endCxn id="8" idx="1"/>
          </p:cNvCxnSpPr>
          <p:nvPr/>
        </p:nvCxnSpPr>
        <p:spPr>
          <a:xfrm>
            <a:off x="3034477" y="1476375"/>
            <a:ext cx="2846567" cy="10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3"/>
            <a:endCxn id="27" idx="1"/>
          </p:cNvCxnSpPr>
          <p:nvPr/>
        </p:nvCxnSpPr>
        <p:spPr>
          <a:xfrm flipV="1">
            <a:off x="5736324" y="3003702"/>
            <a:ext cx="144720" cy="58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55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2.2. </a:t>
            </a:r>
            <a:r>
              <a:rPr lang="ko-KR" altLang="en-US" dirty="0" err="1"/>
              <a:t>서명그리드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6" y="621771"/>
            <a:ext cx="39321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view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그리드 </a:t>
            </a:r>
            <a:r>
              <a:rPr lang="ko-KR" altLang="en-US" dirty="0" smtClean="0"/>
              <a:t>셀 </a:t>
            </a:r>
            <a:r>
              <a:rPr lang="ko-KR" altLang="en-US" dirty="0"/>
              <a:t>클릭 이벤트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6" y="1146885"/>
            <a:ext cx="5163158" cy="503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881044" y="1161930"/>
            <a:ext cx="577755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전자서명 그리드 </a:t>
            </a:r>
            <a:r>
              <a:rPr lang="ko-KR" altLang="en-US" sz="1200" dirty="0" err="1" smtClean="0"/>
              <a:t>클릭시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발생하는</a:t>
            </a:r>
            <a:r>
              <a:rPr lang="en-US" altLang="ko-KR" sz="1200" dirty="0" err="1" smtClean="0"/>
              <a:t>OnCellClick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이벤트 둘 중 한가지로 처리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1) </a:t>
            </a:r>
            <a:r>
              <a:rPr lang="en-US" altLang="ko-KR" sz="1200" dirty="0" err="1" smtClean="0"/>
              <a:t>CommonSignGrid_SignClick</a:t>
            </a:r>
            <a:r>
              <a:rPr lang="en-US" altLang="ko-KR" sz="1200" dirty="0" smtClean="0"/>
              <a:t> : _SignCommon.js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정의되어있는</a:t>
            </a:r>
            <a:r>
              <a:rPr lang="ko-KR" altLang="en-US" sz="1200" dirty="0" smtClean="0"/>
              <a:t> 서명 </a:t>
            </a:r>
            <a:r>
              <a:rPr lang="ko-KR" altLang="en-US" sz="1200" dirty="0" err="1" smtClean="0"/>
              <a:t>공통함수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서명을 할 수 있는 상태인지 체크</a:t>
            </a:r>
            <a:r>
              <a:rPr lang="en-US" altLang="ko-KR" sz="1200" dirty="0" smtClean="0"/>
              <a:t>.(</a:t>
            </a:r>
            <a:r>
              <a:rPr lang="ko-KR" altLang="en-US" sz="1200" dirty="0" err="1" smtClean="0"/>
              <a:t>전단계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다음단계 서명 체크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2) </a:t>
            </a:r>
            <a:r>
              <a:rPr lang="ko-KR" altLang="en-US" sz="1200" dirty="0" err="1" smtClean="0"/>
              <a:t>커스텀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서명을 하기 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화면의 메인데이터에 대해서 체크를 해야할 경우 </a:t>
            </a:r>
            <a:r>
              <a:rPr lang="ko-KR" altLang="en-US" sz="1200" dirty="0" err="1" smtClean="0"/>
              <a:t>화면별로</a:t>
            </a:r>
            <a:r>
              <a:rPr lang="ko-KR" altLang="en-US" sz="1200" dirty="0" smtClean="0"/>
              <a:t> 개별정의하여 사용해야함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뒷</a:t>
            </a:r>
            <a:r>
              <a:rPr lang="ko-KR" altLang="en-US" sz="1200" dirty="0" smtClean="0"/>
              <a:t> 장에서 참고</a:t>
            </a:r>
            <a:endParaRPr lang="en-US" altLang="ko-KR" sz="12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22680" y="2493728"/>
            <a:ext cx="2011797" cy="166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8" idx="1"/>
          </p:cNvCxnSpPr>
          <p:nvPr/>
        </p:nvCxnSpPr>
        <p:spPr>
          <a:xfrm flipV="1">
            <a:off x="3034477" y="2039093"/>
            <a:ext cx="2846567" cy="55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87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2.2. </a:t>
            </a:r>
            <a:r>
              <a:rPr lang="ko-KR" altLang="en-US" dirty="0" err="1"/>
              <a:t>서명그리드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6" y="621771"/>
            <a:ext cx="363363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6. view : </a:t>
            </a:r>
            <a:r>
              <a:rPr lang="ko-KR" altLang="en-US" dirty="0" smtClean="0"/>
              <a:t>그리드 셀 </a:t>
            </a:r>
            <a:r>
              <a:rPr lang="ko-KR" altLang="en-US" dirty="0"/>
              <a:t>클릭 이벤트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6" y="1528989"/>
            <a:ext cx="4477849" cy="4704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73166" y="1251991"/>
            <a:ext cx="363363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1) </a:t>
            </a:r>
            <a:r>
              <a:rPr lang="en-US" altLang="ko-KR" sz="1200" dirty="0" err="1" smtClean="0"/>
              <a:t>CommonSignGrid_SignClick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선언만 해주면 됨</a:t>
            </a:r>
            <a:endParaRPr lang="en-US" altLang="ko-KR" sz="12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67" y="1528990"/>
            <a:ext cx="4767664" cy="4918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874527" y="4651517"/>
            <a:ext cx="2910294" cy="818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98642" y="5001370"/>
            <a:ext cx="2910294" cy="86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76667" y="1251990"/>
            <a:ext cx="279223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커스텀</a:t>
            </a:r>
            <a:endParaRPr lang="en-US" altLang="ko-KR" sz="1200" dirty="0" smtClean="0"/>
          </a:p>
        </p:txBody>
      </p:sp>
      <p:cxnSp>
        <p:nvCxnSpPr>
          <p:cNvPr id="13" name="직선 연결선 12"/>
          <p:cNvCxnSpPr>
            <a:stCxn id="16" idx="3"/>
            <a:endCxn id="17" idx="1"/>
          </p:cNvCxnSpPr>
          <p:nvPr/>
        </p:nvCxnSpPr>
        <p:spPr>
          <a:xfrm>
            <a:off x="3784821" y="5061009"/>
            <a:ext cx="2513821" cy="3717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06796" y="5056688"/>
            <a:ext cx="178860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동일하게 들어가야함</a:t>
            </a:r>
            <a:r>
              <a:rPr lang="en-US" altLang="ko-KR" sz="1200" b="1" dirty="0" smtClean="0"/>
              <a:t>.!!</a:t>
            </a:r>
            <a:endParaRPr lang="en-US" altLang="ko-K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33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텍스트 개체 틀 6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T000201N01.00.00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18514"/>
              </p:ext>
            </p:extLst>
          </p:nvPr>
        </p:nvGraphicFramePr>
        <p:xfrm>
          <a:off x="336873" y="1162259"/>
          <a:ext cx="11519065" cy="5376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0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Version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일자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변경구분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변경상태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작성자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 내용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2021.06.14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최초작성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박가희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전자서명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개발매뉴얼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최초작성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21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2.2. </a:t>
            </a:r>
            <a:r>
              <a:rPr lang="ko-KR" altLang="en-US" dirty="0" err="1"/>
              <a:t>서명그리드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6" y="621771"/>
            <a:ext cx="393216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view :</a:t>
            </a:r>
            <a:r>
              <a:rPr lang="ko-KR" altLang="en-US" dirty="0"/>
              <a:t> 그리드 포커스 변경 이벤트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6" y="1146885"/>
            <a:ext cx="5163158" cy="503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1022679" y="5760803"/>
            <a:ext cx="2831693" cy="2113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890569" y="5386685"/>
            <a:ext cx="57870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전자서명 그리드 포커스 </a:t>
            </a:r>
            <a:r>
              <a:rPr lang="ko-KR" altLang="en-US" sz="1200" dirty="0" err="1" smtClean="0"/>
              <a:t>변경시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발생하는 </a:t>
            </a:r>
            <a:r>
              <a:rPr lang="en-US" altLang="ko-KR" sz="1200" dirty="0" err="1" smtClean="0"/>
              <a:t>OnFocusedRowChanged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공통 이벤트 </a:t>
            </a:r>
            <a:r>
              <a:rPr lang="en-US" altLang="ko-KR" sz="1200" b="1" dirty="0" err="1" smtClean="0"/>
              <a:t>CommonSignGrid_FocusedRowChanged</a:t>
            </a:r>
            <a:r>
              <a:rPr lang="ko-KR" altLang="en-US" sz="1200" dirty="0" smtClean="0"/>
              <a:t>로 설정</a:t>
            </a:r>
            <a:endParaRPr lang="en-US" altLang="ko-KR" sz="1200" dirty="0" smtClean="0"/>
          </a:p>
        </p:txBody>
      </p:sp>
      <p:cxnSp>
        <p:nvCxnSpPr>
          <p:cNvPr id="24" name="직선 화살표 연결선 23"/>
          <p:cNvCxnSpPr>
            <a:endCxn id="22" idx="1"/>
          </p:cNvCxnSpPr>
          <p:nvPr/>
        </p:nvCxnSpPr>
        <p:spPr>
          <a:xfrm flipV="1">
            <a:off x="3873422" y="5606102"/>
            <a:ext cx="2007622" cy="24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24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2.3. </a:t>
            </a:r>
            <a:r>
              <a:rPr lang="ko-KR" altLang="en-US" dirty="0" err="1" smtClean="0"/>
              <a:t>서명팝업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6" y="621771"/>
            <a:ext cx="277010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en-US" altLang="ko-KR" dirty="0" smtClean="0"/>
              <a:t>. view :</a:t>
            </a:r>
            <a:r>
              <a:rPr lang="ko-KR" altLang="en-US" dirty="0"/>
              <a:t> 팝업 띄우기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67923"/>
          <a:stretch/>
        </p:blipFill>
        <p:spPr>
          <a:xfrm>
            <a:off x="573166" y="1070685"/>
            <a:ext cx="5163158" cy="1615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022680" y="2427053"/>
            <a:ext cx="2011797" cy="166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66095"/>
          <a:stretch/>
        </p:blipFill>
        <p:spPr>
          <a:xfrm>
            <a:off x="585848" y="3085669"/>
            <a:ext cx="4477849" cy="159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573166" y="2802249"/>
            <a:ext cx="363363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1) </a:t>
            </a:r>
            <a:r>
              <a:rPr lang="en-US" altLang="ko-KR" sz="1200" dirty="0" err="1" smtClean="0"/>
              <a:t>CommonSignGrid_SignClick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공통</a:t>
            </a:r>
            <a:r>
              <a:rPr lang="en-US" altLang="ko-KR" sz="1200" dirty="0" smtClean="0"/>
              <a:t>)</a:t>
            </a:r>
            <a:endParaRPr lang="en-US" altLang="ko-KR" sz="1200" dirty="0" smtClean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68835"/>
          <a:stretch/>
        </p:blipFill>
        <p:spPr>
          <a:xfrm>
            <a:off x="5860528" y="3069668"/>
            <a:ext cx="4767664" cy="1532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887209" y="3098511"/>
            <a:ext cx="2910294" cy="818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82503" y="3146613"/>
            <a:ext cx="2910294" cy="862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860528" y="2780097"/>
            <a:ext cx="279223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커스텀</a:t>
            </a:r>
            <a:endParaRPr lang="en-US" altLang="ko-KR" sz="1200" dirty="0" smtClean="0"/>
          </a:p>
        </p:txBody>
      </p:sp>
      <p:cxnSp>
        <p:nvCxnSpPr>
          <p:cNvPr id="16" name="직선 연결선 15"/>
          <p:cNvCxnSpPr>
            <a:stCxn id="13" idx="3"/>
            <a:endCxn id="14" idx="1"/>
          </p:cNvCxnSpPr>
          <p:nvPr/>
        </p:nvCxnSpPr>
        <p:spPr>
          <a:xfrm>
            <a:off x="3797503" y="3508003"/>
            <a:ext cx="2485000" cy="69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19478" y="3408432"/>
            <a:ext cx="178860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동일하게 들어가야함</a:t>
            </a:r>
            <a:r>
              <a:rPr lang="en-US" altLang="ko-KR" sz="1200" b="1" dirty="0" smtClean="0"/>
              <a:t>.!!</a:t>
            </a:r>
            <a:endParaRPr lang="en-US" altLang="ko-KR" sz="1200" b="1" dirty="0" smtClean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304" y="4865746"/>
            <a:ext cx="3385617" cy="1541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3769304" y="4568937"/>
            <a:ext cx="338561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서명그리드</a:t>
            </a:r>
            <a:r>
              <a:rPr lang="ko-KR" altLang="en-US" sz="1200" dirty="0" smtClean="0"/>
              <a:t> 셀 </a:t>
            </a:r>
            <a:r>
              <a:rPr lang="ko-KR" altLang="en-US" sz="1200" dirty="0" err="1" smtClean="0"/>
              <a:t>클릭시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서명팝업이</a:t>
            </a:r>
            <a:r>
              <a:rPr lang="ko-KR" altLang="en-US" sz="1200" dirty="0" smtClean="0"/>
              <a:t> 나타난다</a:t>
            </a:r>
            <a:endParaRPr lang="en-US" altLang="ko-KR" sz="1200" dirty="0" smtClean="0"/>
          </a:p>
        </p:txBody>
      </p:sp>
      <p:cxnSp>
        <p:nvCxnSpPr>
          <p:cNvPr id="30" name="직선 화살표 연결선 29"/>
          <p:cNvCxnSpPr>
            <a:stCxn id="9" idx="2"/>
            <a:endCxn id="11" idx="0"/>
          </p:cNvCxnSpPr>
          <p:nvPr/>
        </p:nvCxnSpPr>
        <p:spPr>
          <a:xfrm>
            <a:off x="2028579" y="2594031"/>
            <a:ext cx="361402" cy="208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9" idx="3"/>
            <a:endCxn id="15" idx="0"/>
          </p:cNvCxnSpPr>
          <p:nvPr/>
        </p:nvCxnSpPr>
        <p:spPr>
          <a:xfrm>
            <a:off x="3034477" y="2510542"/>
            <a:ext cx="4222168" cy="26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27" idx="1"/>
          </p:cNvCxnSpPr>
          <p:nvPr/>
        </p:nvCxnSpPr>
        <p:spPr>
          <a:xfrm>
            <a:off x="2389981" y="3917495"/>
            <a:ext cx="1379323" cy="171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4" idx="2"/>
            <a:endCxn id="27" idx="3"/>
          </p:cNvCxnSpPr>
          <p:nvPr/>
        </p:nvCxnSpPr>
        <p:spPr>
          <a:xfrm flipH="1">
            <a:off x="7154921" y="4009330"/>
            <a:ext cx="582729" cy="1627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09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2.3. </a:t>
            </a:r>
            <a:r>
              <a:rPr lang="ko-KR" altLang="en-US" dirty="0" err="1" smtClean="0"/>
              <a:t>서명팝업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6" y="621771"/>
            <a:ext cx="420838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view :</a:t>
            </a:r>
            <a:r>
              <a:rPr lang="ko-KR" altLang="en-US" dirty="0"/>
              <a:t> 팝업 </a:t>
            </a:r>
            <a:r>
              <a:rPr lang="ko-KR" altLang="en-US" dirty="0" smtClean="0"/>
              <a:t>확인버튼 클릭 이벤트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6" y="1152525"/>
            <a:ext cx="5266527" cy="5224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3344015" y="4189177"/>
            <a:ext cx="1094635" cy="182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023919" y="4049742"/>
            <a:ext cx="565373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CommonSignSubmit</a:t>
            </a:r>
            <a:r>
              <a:rPr lang="en-US" altLang="ko-KR" sz="1200" b="1" dirty="0" smtClean="0"/>
              <a:t> : </a:t>
            </a:r>
            <a:r>
              <a:rPr lang="ko-KR" altLang="en-US" sz="1200" dirty="0" smtClean="0"/>
              <a:t>서명 팝업이 닫히고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서명을 한 사용자가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유효한 사용자인지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CommonSignIDValidation</a:t>
            </a:r>
            <a:r>
              <a:rPr lang="en-US" altLang="ko-KR" sz="1200" dirty="0"/>
              <a:t>), </a:t>
            </a:r>
            <a:r>
              <a:rPr lang="ko-KR" altLang="en-US" sz="1200" dirty="0" smtClean="0"/>
              <a:t>서명 권한이 있는지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CommonSignAuthorityCheck</a:t>
            </a:r>
            <a:r>
              <a:rPr lang="en-US" altLang="ko-KR" sz="1200" dirty="0"/>
              <a:t>)</a:t>
            </a:r>
            <a:r>
              <a:rPr lang="ko-KR" altLang="en-US" sz="1200" dirty="0" smtClean="0"/>
              <a:t> 확인</a:t>
            </a:r>
            <a:r>
              <a:rPr lang="en-US" altLang="ko-KR" sz="1200" dirty="0" smtClean="0"/>
              <a:t> </a:t>
            </a:r>
            <a:endParaRPr lang="en-US" altLang="ko-KR" sz="1200" b="1" dirty="0" smtClean="0"/>
          </a:p>
        </p:txBody>
      </p:sp>
      <p:cxnSp>
        <p:nvCxnSpPr>
          <p:cNvPr id="19" name="직선 화살표 연결선 18"/>
          <p:cNvCxnSpPr>
            <a:stCxn id="21" idx="3"/>
            <a:endCxn id="23" idx="1"/>
          </p:cNvCxnSpPr>
          <p:nvPr/>
        </p:nvCxnSpPr>
        <p:spPr>
          <a:xfrm>
            <a:off x="4438650" y="4280576"/>
            <a:ext cx="1585269" cy="9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739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2.4. </a:t>
            </a:r>
            <a:r>
              <a:rPr lang="ko-KR" altLang="en-US" dirty="0" err="1" smtClean="0"/>
              <a:t>서명데이터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6" y="621771"/>
            <a:ext cx="420838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10. view :</a:t>
            </a:r>
            <a:r>
              <a:rPr lang="ko-KR" altLang="en-US" dirty="0"/>
              <a:t> 서명 리스트 조회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6" y="1336654"/>
            <a:ext cx="7391400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573166" y="1834981"/>
            <a:ext cx="739140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위와 같이 </a:t>
            </a:r>
            <a:r>
              <a:rPr lang="en-US" altLang="ko-KR" sz="1200" b="1" dirty="0" err="1" smtClean="0"/>
              <a:t>CommonSign_GetSignListData</a:t>
            </a:r>
            <a:r>
              <a:rPr lang="ko-KR" altLang="en-US" sz="1200" dirty="0" smtClean="0"/>
              <a:t>를 이용하여 전자서명 데이터를 조회한다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* </a:t>
            </a:r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설명</a:t>
            </a:r>
            <a:endParaRPr lang="en-US" altLang="ko-KR" sz="1200" b="1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전자서명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자리 </a:t>
            </a:r>
            <a:r>
              <a:rPr lang="ko-KR" altLang="en-US" sz="1200" dirty="0" err="1" smtClean="0"/>
              <a:t>서명코드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전자서명에 대한 고유한 값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전자서명 데이터에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대한 키 값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전자서명 데이터가 만들어지지 않았을 때에는 </a:t>
            </a:r>
            <a:r>
              <a:rPr lang="en-US" altLang="ko-KR" sz="1200" dirty="0" smtClean="0"/>
              <a:t>‘’ 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null</a:t>
            </a:r>
            <a:r>
              <a:rPr lang="ko-KR" altLang="en-US" sz="1200" dirty="0" smtClean="0"/>
              <a:t>을 넣어주면 </a:t>
            </a:r>
            <a:r>
              <a:rPr lang="ko-KR" altLang="en-US" sz="1200" dirty="0" err="1" smtClean="0"/>
              <a:t>서명코드에</a:t>
            </a:r>
            <a:r>
              <a:rPr lang="ko-KR" altLang="en-US" sz="1200" dirty="0" smtClean="0"/>
              <a:t> 대한 전자서명 더미 데이터를 얻을 수 있다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arenR"/>
            </a:pPr>
            <a:r>
              <a:rPr lang="ko-KR" altLang="en-US" sz="1200" dirty="0" smtClean="0"/>
              <a:t>전자서명 그리드 </a:t>
            </a:r>
            <a:r>
              <a:rPr lang="en-US" altLang="ko-KR" sz="1200" dirty="0" smtClean="0"/>
              <a:t>ID</a:t>
            </a:r>
            <a:r>
              <a:rPr lang="ko-KR" altLang="en-US" sz="1200" dirty="0" smtClean="0"/>
              <a:t>값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403503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2.4. </a:t>
            </a:r>
            <a:r>
              <a:rPr lang="ko-KR" altLang="en-US" dirty="0" err="1" smtClean="0"/>
              <a:t>서명데이터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6" y="621771"/>
            <a:ext cx="420838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view :</a:t>
            </a:r>
            <a:r>
              <a:rPr lang="ko-KR" altLang="en-US" dirty="0"/>
              <a:t> 서명 리스트 입력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6" y="1129085"/>
            <a:ext cx="6567105" cy="5241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7371531" y="1129085"/>
            <a:ext cx="4296593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화면에서 새로운 데이터 입력 후 </a:t>
            </a:r>
            <a:r>
              <a:rPr lang="ko-KR" altLang="en-US" sz="1200" dirty="0" err="1" smtClean="0"/>
              <a:t>저장버튼</a:t>
            </a:r>
            <a:r>
              <a:rPr lang="ko-KR" altLang="en-US" sz="1200" dirty="0" smtClean="0"/>
              <a:t> 클릭 시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en-US" altLang="ko-KR" sz="1200" b="1" dirty="0" err="1" smtClean="0"/>
              <a:t>CommonSign_InsertSignList</a:t>
            </a:r>
            <a:r>
              <a:rPr lang="ko-KR" altLang="en-US" sz="1200" dirty="0"/>
              <a:t>를</a:t>
            </a:r>
            <a:r>
              <a:rPr lang="ko-KR" altLang="en-US" sz="1200" dirty="0" smtClean="0"/>
              <a:t> 호출하여 전자서명을 할 수 있는 데이터를 </a:t>
            </a:r>
            <a:r>
              <a:rPr lang="en-US" altLang="ko-KR" sz="1200" dirty="0" smtClean="0"/>
              <a:t>DB</a:t>
            </a:r>
            <a:r>
              <a:rPr lang="ko-KR" altLang="en-US" sz="1200" dirty="0" smtClean="0"/>
              <a:t>에 만들어준다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*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설명</a:t>
            </a:r>
            <a:endParaRPr lang="en-US" altLang="ko-KR" sz="1200" b="1" dirty="0" smtClean="0"/>
          </a:p>
          <a:p>
            <a:pPr marL="228600" indent="-228600">
              <a:buAutoNum type="arabicParenR"/>
            </a:pPr>
            <a:r>
              <a:rPr lang="en-US" altLang="ko-KR" sz="1200" dirty="0" smtClean="0"/>
              <a:t>4</a:t>
            </a:r>
            <a:r>
              <a:rPr lang="ko-KR" altLang="en-US" sz="1200" dirty="0" smtClean="0"/>
              <a:t>자리 </a:t>
            </a:r>
            <a:r>
              <a:rPr lang="ko-KR" altLang="en-US" sz="1200" dirty="0" err="1" smtClean="0"/>
              <a:t>서명코드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전자서명 항목 이력관리를 위한 키 값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보통 화면에서 사용하는 메인그리드의 키 값이 되는 값</a:t>
            </a:r>
            <a:r>
              <a:rPr lang="en-US" altLang="ko-KR" sz="1200" dirty="0" smtClean="0"/>
              <a:t>. -&gt; </a:t>
            </a:r>
            <a:r>
              <a:rPr lang="ko-KR" altLang="en-US" sz="1200" dirty="0" smtClean="0"/>
              <a:t>이 값이 </a:t>
            </a:r>
            <a:r>
              <a:rPr lang="en-US" altLang="ko-KR" sz="1200" dirty="0" err="1" smtClean="0"/>
              <a:t>CommonSign_GetSignListData</a:t>
            </a:r>
            <a:r>
              <a:rPr lang="ko-KR" altLang="en-US" sz="1200" dirty="0" smtClean="0"/>
              <a:t>의 두 번째 </a:t>
            </a:r>
            <a:r>
              <a:rPr lang="ko-KR" altLang="en-US" sz="1200" dirty="0" err="1" smtClean="0"/>
              <a:t>파라미터로</a:t>
            </a:r>
            <a:r>
              <a:rPr lang="ko-KR" altLang="en-US" sz="1200" dirty="0" smtClean="0"/>
              <a:t> 들어가는 값이다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이전 페이지 참고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203388" y="4861067"/>
            <a:ext cx="2802125" cy="301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9" idx="1"/>
          </p:cNvCxnSpPr>
          <p:nvPr/>
        </p:nvCxnSpPr>
        <p:spPr>
          <a:xfrm flipV="1">
            <a:off x="6005513" y="2375580"/>
            <a:ext cx="1366018" cy="264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6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2.4. </a:t>
            </a:r>
            <a:r>
              <a:rPr lang="ko-KR" altLang="en-US" dirty="0" err="1" smtClean="0"/>
              <a:t>서명데이터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6" y="621771"/>
            <a:ext cx="675155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en-US" altLang="ko-KR" dirty="0" smtClean="0"/>
              <a:t>. view : </a:t>
            </a:r>
            <a:r>
              <a:rPr lang="ko-KR" altLang="en-US" dirty="0" smtClean="0"/>
              <a:t>서명 개별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취소 후 실행될 메서드 </a:t>
            </a:r>
            <a:r>
              <a:rPr lang="ko-KR" altLang="en-US" dirty="0" err="1" smtClean="0"/>
              <a:t>변수정의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6" y="1152525"/>
            <a:ext cx="6334125" cy="3829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84038" y="4613417"/>
            <a:ext cx="3016437" cy="368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371531" y="1129085"/>
            <a:ext cx="429659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변수 설명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_</a:t>
            </a:r>
            <a:r>
              <a:rPr lang="en-US" altLang="ko-KR" sz="1200" b="1" dirty="0" err="1" smtClean="0"/>
              <a:t>saveSignCallbakFunc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서명 저장 후 실행될 </a:t>
            </a:r>
            <a:r>
              <a:rPr lang="ko-KR" altLang="en-US" sz="1200" dirty="0" err="1" smtClean="0"/>
              <a:t>메서드명</a:t>
            </a:r>
            <a:r>
              <a:rPr lang="ko-KR" altLang="en-US" sz="1200" dirty="0" smtClean="0"/>
              <a:t> 변수에 정의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화면 공통으로 사용하는 </a:t>
            </a:r>
            <a:r>
              <a:rPr lang="ko-KR" altLang="en-US" sz="1200" dirty="0" err="1" smtClean="0"/>
              <a:t>전역변수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_</a:t>
            </a:r>
            <a:r>
              <a:rPr lang="en-US" altLang="ko-KR" sz="1200" b="1" dirty="0" err="1" smtClean="0"/>
              <a:t>cancelSignCallbackFunc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서명 취소 후 실행될 </a:t>
            </a:r>
            <a:r>
              <a:rPr lang="ko-KR" altLang="en-US" sz="1200" dirty="0" err="1" smtClean="0"/>
              <a:t>메서드명</a:t>
            </a:r>
            <a:r>
              <a:rPr lang="ko-KR" altLang="en-US" sz="1200" dirty="0" smtClean="0"/>
              <a:t> 변수에 정의</a:t>
            </a:r>
            <a:r>
              <a:rPr lang="en-US" altLang="ko-KR" sz="1200" dirty="0"/>
              <a:t> (</a:t>
            </a:r>
            <a:r>
              <a:rPr lang="ko-KR" altLang="en-US" sz="1200" dirty="0"/>
              <a:t>화면 공통으로 사용하는 </a:t>
            </a:r>
            <a:r>
              <a:rPr lang="ko-KR" altLang="en-US" sz="1200" dirty="0" err="1" smtClean="0"/>
              <a:t>전역변수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 smtClean="0"/>
          </a:p>
        </p:txBody>
      </p:sp>
      <p:cxnSp>
        <p:nvCxnSpPr>
          <p:cNvPr id="9" name="직선 화살표 연결선 8"/>
          <p:cNvCxnSpPr>
            <a:stCxn id="7" idx="3"/>
            <a:endCxn id="8" idx="1"/>
          </p:cNvCxnSpPr>
          <p:nvPr/>
        </p:nvCxnSpPr>
        <p:spPr>
          <a:xfrm flipV="1">
            <a:off x="3800475" y="1821583"/>
            <a:ext cx="3571056" cy="297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35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67" y="1062299"/>
            <a:ext cx="7110413" cy="5257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2.4. </a:t>
            </a:r>
            <a:r>
              <a:rPr lang="ko-KR" altLang="en-US" dirty="0" err="1" smtClean="0"/>
              <a:t>서명데이터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67" y="621771"/>
            <a:ext cx="342733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</a:t>
            </a:r>
            <a:r>
              <a:rPr lang="en-US" altLang="ko-KR" dirty="0" smtClean="0"/>
              <a:t>. view : </a:t>
            </a:r>
            <a:r>
              <a:rPr lang="ko-KR" altLang="en-US" dirty="0" smtClean="0"/>
              <a:t>서명 </a:t>
            </a:r>
            <a:r>
              <a:rPr lang="ko-KR" altLang="en-US" dirty="0"/>
              <a:t>리스트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8676" y="4699143"/>
            <a:ext cx="5792749" cy="206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00975" y="1062410"/>
            <a:ext cx="3867149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화면에서 상단의 삭제 버튼 클릭 시</a:t>
            </a:r>
            <a:r>
              <a:rPr lang="en-US" altLang="ko-KR" sz="1200" dirty="0" smtClean="0"/>
              <a:t>, </a:t>
            </a:r>
          </a:p>
          <a:p>
            <a:endParaRPr lang="en-US" altLang="ko-KR" sz="1200" dirty="0"/>
          </a:p>
          <a:p>
            <a:r>
              <a:rPr lang="en-US" altLang="ko-KR" sz="1200" b="1" dirty="0" err="1" smtClean="0"/>
              <a:t>CommonSign_DeleteSignListData</a:t>
            </a:r>
            <a:r>
              <a:rPr lang="ko-KR" altLang="en-US" sz="1200" dirty="0" smtClean="0"/>
              <a:t>를 호출하여 </a:t>
            </a:r>
            <a:r>
              <a:rPr lang="ko-KR" altLang="en-US" sz="1200" dirty="0" err="1" smtClean="0"/>
              <a:t>메인데이터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삭제시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서명데이터도 함께 삭제해준다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*</a:t>
            </a:r>
            <a:r>
              <a:rPr lang="ko-KR" altLang="en-US" sz="1200" b="1" dirty="0" smtClean="0"/>
              <a:t> </a:t>
            </a:r>
            <a:r>
              <a:rPr lang="ko-KR" altLang="en-US" sz="1200" b="1" dirty="0" err="1" smtClean="0"/>
              <a:t>파라미터</a:t>
            </a:r>
            <a:r>
              <a:rPr lang="ko-KR" altLang="en-US" sz="1200" b="1" dirty="0" smtClean="0"/>
              <a:t> 설명</a:t>
            </a:r>
            <a:endParaRPr lang="en-US" altLang="ko-KR" sz="1200" b="1" dirty="0" smtClean="0"/>
          </a:p>
          <a:p>
            <a:pPr marL="228600" indent="-228600">
              <a:buAutoNum type="arabicParenR"/>
            </a:pPr>
            <a:r>
              <a:rPr lang="en-US" altLang="ko-KR" sz="1200" dirty="0" smtClean="0"/>
              <a:t>4</a:t>
            </a:r>
            <a:r>
              <a:rPr lang="ko-KR" altLang="en-US" sz="1200" dirty="0" smtClean="0"/>
              <a:t>자리 </a:t>
            </a:r>
            <a:r>
              <a:rPr lang="ko-KR" altLang="en-US" sz="1200" dirty="0" err="1" smtClean="0"/>
              <a:t>서명코드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전자서명 항목 </a:t>
            </a:r>
            <a:r>
              <a:rPr lang="ko-KR" altLang="en-US" sz="1200" dirty="0" err="1" smtClean="0"/>
              <a:t>키값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보통 메인그리드의 키 값이 되는 값</a:t>
            </a:r>
            <a:r>
              <a:rPr lang="en-US" altLang="ko-KR" sz="1200" dirty="0" smtClean="0"/>
              <a:t>(!</a:t>
            </a:r>
            <a:r>
              <a:rPr lang="ko-KR" altLang="en-US" sz="1200" dirty="0" smtClean="0"/>
              <a:t>전자서명 그리드의 </a:t>
            </a:r>
            <a:r>
              <a:rPr lang="en-US" altLang="ko-KR" sz="1200" dirty="0" err="1" smtClean="0"/>
              <a:t>index_key</a:t>
            </a:r>
            <a:r>
              <a:rPr lang="ko-KR" altLang="en-US" sz="1200" dirty="0" smtClean="0"/>
              <a:t>와 일치하는 값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43349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sz="3200" dirty="0" smtClean="0">
                <a:latin typeface="+mn-ea"/>
              </a:rPr>
              <a:t>관련 프로시저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4162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.1. </a:t>
            </a:r>
            <a:r>
              <a:rPr lang="ko-KR" altLang="en-US" dirty="0" smtClean="0"/>
              <a:t>프로시저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07553"/>
              </p:ext>
            </p:extLst>
          </p:nvPr>
        </p:nvGraphicFramePr>
        <p:xfrm>
          <a:off x="690563" y="1976710"/>
          <a:ext cx="10853736" cy="3112542"/>
        </p:xfrm>
        <a:graphic>
          <a:graphicData uri="http://schemas.openxmlformats.org/drawingml/2006/table">
            <a:tbl>
              <a:tblPr/>
              <a:tblGrid>
                <a:gridCol w="934660">
                  <a:extLst>
                    <a:ext uri="{9D8B030D-6E8A-4147-A177-3AD203B41FA5}">
                      <a16:colId xmlns:a16="http://schemas.microsoft.com/office/drawing/2014/main" val="207916719"/>
                    </a:ext>
                  </a:extLst>
                </a:gridCol>
                <a:gridCol w="850540">
                  <a:extLst>
                    <a:ext uri="{9D8B030D-6E8A-4147-A177-3AD203B41FA5}">
                      <a16:colId xmlns:a16="http://schemas.microsoft.com/office/drawing/2014/main" val="1653703779"/>
                    </a:ext>
                  </a:extLst>
                </a:gridCol>
                <a:gridCol w="1205711">
                  <a:extLst>
                    <a:ext uri="{9D8B030D-6E8A-4147-A177-3AD203B41FA5}">
                      <a16:colId xmlns:a16="http://schemas.microsoft.com/office/drawing/2014/main" val="1836702643"/>
                    </a:ext>
                  </a:extLst>
                </a:gridCol>
                <a:gridCol w="3299349">
                  <a:extLst>
                    <a:ext uri="{9D8B030D-6E8A-4147-A177-3AD203B41FA5}">
                      <a16:colId xmlns:a16="http://schemas.microsoft.com/office/drawing/2014/main" val="1292122380"/>
                    </a:ext>
                  </a:extLst>
                </a:gridCol>
                <a:gridCol w="4563476">
                  <a:extLst>
                    <a:ext uri="{9D8B030D-6E8A-4147-A177-3AD203B41FA5}">
                      <a16:colId xmlns:a16="http://schemas.microsoft.com/office/drawing/2014/main" val="287123969"/>
                    </a:ext>
                  </a:extLst>
                </a:gridCol>
              </a:tblGrid>
              <a:tr h="16381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프로시저명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구분값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파라미터 설명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259360"/>
                  </a:ext>
                </a:extLst>
              </a:tr>
              <a:tr h="163818">
                <a:tc rowSpan="1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SP_SignCommon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GetSignList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index_key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서명내역 테이블에 있는 서명데이터를 조회하기 위한 키값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서명내역 테이블에 서명리스트가 있으면 조회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아니면 더미로 서명리스트를 만들어서 조회한다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687481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sign_set_cd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서명코드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10235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InsertSignList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index_key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서명내역 테이블에 있는 서명데이터를 조회하기 위한 키값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서명내역 테이블에 서명리스트가 없으면 서명리스트를 만들어준다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609126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sign_set_cd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서명코드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29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SaveSign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sign_emp_cd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서명한사람의 사원코드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서명내역 테이블의 서명리스트의 개별서명에 대한 데이터를 업데이트한다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662105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sign_type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서명타입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강제매핑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생체보안을 쓰지 않으므로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874184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sign_representative_yn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대리서명여부 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47249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index_key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서명내역 테이블에 있는 서명데이터를 조회하기 위한 키값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32901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sign_history_id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서명에 대한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612612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CancelSign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index_key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서명내역 테이블에 있는 서명데이터를 조회하기 위한 키값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서명내역 테이블의 서명리스트의 개별서명에 대한 데이터를 초기화한다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573661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sign_history_id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서명에 대한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31606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DeleteSignList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sign_set_cd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서명코드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서명내역 테이블의 서명리스트를 삭제한다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781993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index_key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서명내역 테이블에 있는 서명데이터를 조회하기 위한 키값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01747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DeleteSign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sign_history_id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서명에 대한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서명내역 테이블의 서명리스트의 개별서명에 대한 데이터를 삭제한다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769974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CheckAuthority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sign_emp_cd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서명한사람의 사원코드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서명한 사원에 대해 필수자 또는 대리자 여부를 확인한다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922685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sign_set_cd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서명코드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63559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sign_set_dt_id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서명라인에 대한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4988"/>
                  </a:ext>
                </a:extLst>
              </a:tr>
              <a:tr h="1638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GetSignSetNm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sign_set_cd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서명코드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서명코드에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서명의미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서명코드를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조회한다</a:t>
                      </a:r>
                    </a:p>
                  </a:txBody>
                  <a:tcPr marL="7446" marR="7446" marT="74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37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68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091" y="90991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791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88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5089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735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⑤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2558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⑥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7961" y="91089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⑦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993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⑧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97390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⑨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59534" y="2538248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내용입력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9563" y="308869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6683" y="3639142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6710" y="4189589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⑦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3831" y="474003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⑧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651" y="1817643"/>
            <a:ext cx="1794617" cy="18142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8650" y="2056513"/>
            <a:ext cx="1794617" cy="181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9662" y="2295385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7276" y="2535665"/>
            <a:ext cx="1794617" cy="181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7275" y="2800732"/>
            <a:ext cx="1794617" cy="181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2091" y="629728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1. </a:t>
            </a:r>
            <a:r>
              <a:rPr lang="ko-KR" altLang="en-US" sz="1500" dirty="0" smtClean="0"/>
              <a:t>번호 그룹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516087" y="153458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2. BOX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5102024" y="62153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3. 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5102024" y="1069710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2024" y="1502376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2024" y="1935042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02024" y="2397531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8246" y="634481"/>
            <a:ext cx="11527692" cy="587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전자서명 설정 화면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1.1.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전자서명 항목 조회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입력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수정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삭제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1.2.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전자서명 항목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서명라인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대리자 권한 설정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전자서명 구현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2.1.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서명코드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2.2.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서명그리드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2.3.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서명팝업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2.4.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서명데이터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관련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프로시저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     3.1.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프로시저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80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1. </a:t>
            </a:r>
            <a:r>
              <a:rPr lang="ko-KR" altLang="en-US" sz="3200" dirty="0">
                <a:latin typeface="+mn-ea"/>
              </a:rPr>
              <a:t>전자서명 </a:t>
            </a:r>
            <a:r>
              <a:rPr lang="ko-KR" altLang="en-US" sz="3200" dirty="0" smtClean="0">
                <a:latin typeface="+mn-ea"/>
              </a:rPr>
              <a:t>설정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183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/>
              <a:t>전자서명 항목 조회</a:t>
            </a:r>
            <a:r>
              <a:rPr lang="en-US" altLang="ko-KR" dirty="0"/>
              <a:t>,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214" y="501664"/>
            <a:ext cx="76571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시스템 운영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전자서명 등록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조회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4" y="1123371"/>
            <a:ext cx="8100171" cy="4941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756802" y="1418038"/>
            <a:ext cx="992485" cy="22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endCxn id="19" idx="1"/>
          </p:cNvCxnSpPr>
          <p:nvPr/>
        </p:nvCxnSpPr>
        <p:spPr>
          <a:xfrm flipV="1">
            <a:off x="1749287" y="1522406"/>
            <a:ext cx="5194956" cy="7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6944243" y="1410086"/>
            <a:ext cx="490226" cy="22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38557" y="4225791"/>
            <a:ext cx="4688685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전자서명 등록 화면으로 이동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전자서명 전체 항목이 보여진다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상단 </a:t>
            </a:r>
            <a:r>
              <a:rPr lang="ko-KR" altLang="en-US" sz="1200" dirty="0" err="1" smtClean="0"/>
              <a:t>구분값을</a:t>
            </a:r>
            <a:r>
              <a:rPr lang="ko-KR" altLang="en-US" sz="1200" dirty="0" smtClean="0"/>
              <a:t> 변경하여 원하는 전자서명 항목을 조회한다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좌측 그리드의 포커스를 변경하여 우측에서 전자서명 상데데이터를 확인한다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* </a:t>
            </a:r>
            <a:r>
              <a:rPr lang="ko-KR" altLang="en-US" sz="1200" dirty="0" smtClean="0"/>
              <a:t>상단 좌측 조회 </a:t>
            </a:r>
            <a:r>
              <a:rPr lang="ko-KR" altLang="en-US" sz="1200" dirty="0" err="1" smtClean="0"/>
              <a:t>구분값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전체보기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사용중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사용중이</a:t>
            </a:r>
            <a:r>
              <a:rPr lang="ko-KR" altLang="en-US" sz="1200" dirty="0" smtClean="0"/>
              <a:t> 아닌 전체 전자서명 항목 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사용중인 것 보기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현재 사용중인 전자서명 항목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30065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/>
              <a:t>전자서명 항목 조회</a:t>
            </a:r>
            <a:r>
              <a:rPr lang="en-US" altLang="ko-KR" dirty="0"/>
              <a:t>,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214" y="501664"/>
            <a:ext cx="76571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시스템 운영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전자서명 등록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4" y="1020971"/>
            <a:ext cx="9007186" cy="5294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671790" y="3764618"/>
            <a:ext cx="5040482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조회상태에서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상단 우측의 입력 버튼을 누르고 원하는 전자서명 </a:t>
            </a:r>
            <a:r>
              <a:rPr lang="ko-KR" altLang="en-US" sz="1200" dirty="0" err="1" smtClean="0"/>
              <a:t>항목에대한</a:t>
            </a:r>
            <a:r>
              <a:rPr lang="ko-KR" altLang="en-US" sz="1200" dirty="0" smtClean="0"/>
              <a:t> 데이터를 입력한다</a:t>
            </a:r>
            <a:r>
              <a:rPr lang="en-US" altLang="ko-KR" sz="1200" dirty="0" smtClean="0"/>
              <a:t>. </a:t>
            </a:r>
            <a:r>
              <a:rPr lang="ko-KR" altLang="en-US" sz="1200" b="1" dirty="0" smtClean="0"/>
              <a:t>붉은색으로 되어있는 필수 항목은 모두 입력해야한다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dirty="0" smtClean="0"/>
              <a:t>입력이 </a:t>
            </a:r>
            <a:r>
              <a:rPr lang="ko-KR" altLang="en-US" sz="1200" dirty="0"/>
              <a:t>완료되면</a:t>
            </a:r>
            <a:r>
              <a:rPr lang="en-US" altLang="ko-KR" sz="1200" dirty="0"/>
              <a:t>, </a:t>
            </a:r>
            <a:r>
              <a:rPr lang="ko-KR" altLang="en-US" sz="1200" dirty="0"/>
              <a:t>저장버튼을 눌러 데이터를 저장한다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*</a:t>
            </a:r>
            <a:r>
              <a:rPr lang="ko-KR" altLang="en-US" sz="1200" b="1" dirty="0"/>
              <a:t> </a:t>
            </a:r>
            <a:r>
              <a:rPr lang="ko-KR" altLang="en-US" sz="1200" b="1" dirty="0" err="1" smtClean="0"/>
              <a:t>필드설명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서명코드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서명항목에</a:t>
            </a:r>
            <a:r>
              <a:rPr lang="ko-KR" altLang="en-US" sz="1200" dirty="0" smtClean="0"/>
              <a:t> 대한 </a:t>
            </a:r>
            <a:r>
              <a:rPr lang="ko-KR" altLang="en-US" sz="1200" dirty="0" err="1" smtClean="0"/>
              <a:t>코드값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다른 항목과 중복될 수 없음</a:t>
            </a:r>
            <a:r>
              <a:rPr lang="en-US" altLang="ko-KR" sz="1200" dirty="0" smtClean="0"/>
              <a:t>. 4</a:t>
            </a:r>
            <a:r>
              <a:rPr lang="ko-KR" altLang="en-US" sz="1200" dirty="0" smtClean="0"/>
              <a:t>자리 코드로 구성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시험관리</a:t>
            </a:r>
            <a:r>
              <a:rPr lang="ko-KR" altLang="en-US" sz="1200" dirty="0"/>
              <a:t> 사용여부 </a:t>
            </a:r>
            <a:r>
              <a:rPr lang="en-US" altLang="ko-KR" sz="1200" dirty="0"/>
              <a:t>: </a:t>
            </a:r>
            <a:r>
              <a:rPr lang="ko-KR" altLang="en-US" sz="1200" dirty="0"/>
              <a:t>전자서명 권한 설정 화면에서 상단 </a:t>
            </a:r>
            <a:r>
              <a:rPr lang="ko-KR" altLang="en-US" sz="1200" dirty="0" err="1"/>
              <a:t>조회영역의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구분값이</a:t>
            </a:r>
            <a:r>
              <a:rPr lang="ko-KR" altLang="en-US" sz="1200" dirty="0"/>
              <a:t> 되는 필드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문서관리 사용여부 </a:t>
            </a:r>
            <a:r>
              <a:rPr lang="en-US" altLang="ko-KR" sz="1200" dirty="0"/>
              <a:t>: </a:t>
            </a:r>
            <a:r>
              <a:rPr lang="ko-KR" altLang="en-US" sz="1200" dirty="0"/>
              <a:t>전자서명 권한 설정 화면에서 상단 </a:t>
            </a:r>
            <a:r>
              <a:rPr lang="ko-KR" altLang="en-US" sz="1200" dirty="0" err="1"/>
              <a:t>조회영역의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구분값이</a:t>
            </a:r>
            <a:r>
              <a:rPr lang="ko-KR" altLang="en-US" sz="1200" dirty="0"/>
              <a:t> 되는 필드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사용여부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사용에 </a:t>
            </a:r>
            <a:r>
              <a:rPr lang="ko-KR" altLang="en-US" sz="1200" dirty="0" err="1" smtClean="0"/>
              <a:t>체크시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전자서명 권한 설정 화면에 조회됨</a:t>
            </a:r>
            <a:r>
              <a:rPr lang="en-US" altLang="ko-KR" sz="1200" dirty="0"/>
              <a:t>, </a:t>
            </a:r>
            <a:r>
              <a:rPr lang="ko-KR" altLang="en-US" sz="1200" dirty="0"/>
              <a:t>사용안함으로 표시하면 전자서명 권한 설정 화면에서 조회되지 </a:t>
            </a:r>
            <a:r>
              <a:rPr lang="ko-KR" altLang="en-US" sz="1200" dirty="0" smtClean="0"/>
              <a:t>않음</a:t>
            </a:r>
            <a:endParaRPr lang="en-US" altLang="ko-KR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8637874" y="1330573"/>
            <a:ext cx="490226" cy="22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5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4" y="1020971"/>
            <a:ext cx="9081401" cy="5300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/>
              <a:t>전자서명 항목 조회</a:t>
            </a:r>
            <a:r>
              <a:rPr lang="en-US" altLang="ko-KR" dirty="0"/>
              <a:t>,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214" y="501664"/>
            <a:ext cx="76571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시스템 운영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전자서명 등록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8717384" y="1322622"/>
            <a:ext cx="490226" cy="22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59254" y="3899788"/>
            <a:ext cx="5040482" cy="24929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조회상태에서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수정하고자 하는 전자서명 항목을 좌측 그리드에서 선택하고 상단 우측의 수정버튼을 누르고 원하는 전자서명 항목에 대한 데이터를 수정한다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수정이 완료되면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저장버튼을 눌러 데이터를 저장한다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* </a:t>
            </a:r>
            <a:r>
              <a:rPr lang="ko-KR" altLang="en-US" sz="1200" b="1" dirty="0" err="1" smtClean="0"/>
              <a:t>필드설명</a:t>
            </a:r>
            <a:endParaRPr lang="en-US" altLang="ko-KR" sz="1200" b="1" dirty="0"/>
          </a:p>
          <a:p>
            <a:pPr marL="171450" indent="-171450">
              <a:buFontTx/>
              <a:buChar char="-"/>
            </a:pPr>
            <a:r>
              <a:rPr lang="ko-KR" altLang="en-US" sz="1200" dirty="0" err="1" smtClean="0"/>
              <a:t>시험관리</a:t>
            </a:r>
            <a:r>
              <a:rPr lang="ko-KR" altLang="en-US" sz="1200" dirty="0" smtClean="0"/>
              <a:t> 사용여부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전자서명 권한 설정 화면에서 상단 </a:t>
            </a:r>
            <a:r>
              <a:rPr lang="ko-KR" altLang="en-US" sz="1200" dirty="0" err="1" smtClean="0"/>
              <a:t>조회영역의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구분값이</a:t>
            </a:r>
            <a:r>
              <a:rPr lang="ko-KR" altLang="en-US" sz="1200" dirty="0" smtClean="0"/>
              <a:t> 되는 필드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문서관리 사용여부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전자서명 권한 설정 화면에서 상단 </a:t>
            </a:r>
            <a:r>
              <a:rPr lang="ko-KR" altLang="en-US" sz="1200" dirty="0" err="1"/>
              <a:t>조회영역의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구분값이</a:t>
            </a:r>
            <a:r>
              <a:rPr lang="ko-KR" altLang="en-US" sz="1200" dirty="0"/>
              <a:t> 되는 </a:t>
            </a:r>
            <a:r>
              <a:rPr lang="ko-KR" altLang="en-US" sz="1200" dirty="0" smtClean="0"/>
              <a:t>필드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사용여부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사용에 </a:t>
            </a:r>
            <a:r>
              <a:rPr lang="ko-KR" altLang="en-US" sz="1200" dirty="0" err="1" smtClean="0"/>
              <a:t>체크시에</a:t>
            </a:r>
            <a:r>
              <a:rPr lang="ko-KR" altLang="en-US" sz="1200" dirty="0" smtClean="0"/>
              <a:t> 전자서명 권한 설정 화면에 조회됨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사용안함으로 표시하면 전자서명 권한 설정 화면에서 조회되지 않음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53895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1.1</a:t>
            </a:r>
            <a:r>
              <a:rPr lang="ko-KR" altLang="en-US" dirty="0"/>
              <a:t>전자서명 항목 조회</a:t>
            </a:r>
            <a:r>
              <a:rPr lang="en-US" altLang="ko-KR" dirty="0"/>
              <a:t>,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214" y="501664"/>
            <a:ext cx="76571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시스템 운영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전자서명 등록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4" y="1123371"/>
            <a:ext cx="8100171" cy="4941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8192599" y="1410086"/>
            <a:ext cx="490226" cy="22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38557" y="4225791"/>
            <a:ext cx="4688685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조회상태에서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삭제하고자 </a:t>
            </a:r>
            <a:r>
              <a:rPr lang="ko-KR" altLang="en-US" sz="1200" dirty="0"/>
              <a:t>하는 전자서명 항목을 좌측 그리드에서 선택하고 </a:t>
            </a:r>
            <a:r>
              <a:rPr lang="ko-KR" altLang="en-US" sz="1200" dirty="0" smtClean="0"/>
              <a:t>상단 </a:t>
            </a:r>
            <a:r>
              <a:rPr lang="ko-KR" altLang="en-US" sz="1200" dirty="0"/>
              <a:t>우측의 </a:t>
            </a:r>
            <a:r>
              <a:rPr lang="ko-KR" altLang="en-US" sz="1200" dirty="0" smtClean="0"/>
              <a:t>삭제 </a:t>
            </a:r>
            <a:r>
              <a:rPr lang="ko-KR" altLang="en-US" sz="1200" dirty="0"/>
              <a:t>버튼을 누르고 원하는 전자서명 </a:t>
            </a:r>
            <a:r>
              <a:rPr lang="ko-KR" altLang="en-US" sz="1200" dirty="0" smtClean="0"/>
              <a:t>항목에 대한 </a:t>
            </a:r>
            <a:r>
              <a:rPr lang="ko-KR" altLang="en-US" sz="1200" dirty="0"/>
              <a:t>데이터를 </a:t>
            </a:r>
            <a:r>
              <a:rPr lang="ko-KR" altLang="en-US" sz="1200" dirty="0" smtClean="0"/>
              <a:t>삭제한다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91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1.2. </a:t>
            </a:r>
            <a:r>
              <a:rPr lang="ko-KR" altLang="en-US" dirty="0" smtClean="0"/>
              <a:t>전자서명 </a:t>
            </a:r>
            <a:r>
              <a:rPr lang="ko-KR" altLang="en-US" dirty="0"/>
              <a:t>항목 </a:t>
            </a:r>
            <a:r>
              <a:rPr lang="ko-KR" altLang="en-US" dirty="0" err="1" smtClean="0"/>
              <a:t>서명라인</a:t>
            </a:r>
            <a:r>
              <a:rPr lang="en-US" altLang="ko-KR" dirty="0" smtClean="0"/>
              <a:t>, </a:t>
            </a:r>
            <a:r>
              <a:rPr lang="ko-KR" altLang="en-US" dirty="0"/>
              <a:t>대리자 권한 설정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214" y="501664"/>
            <a:ext cx="76571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시스템 운영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전자서명 권한 설정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서명라인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4" y="1049999"/>
            <a:ext cx="9010022" cy="5223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868708" y="3576303"/>
            <a:ext cx="5859466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조회상태에서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수정하고자 하는 전자서명 항목을 상단 그리드에서 선택하고 중앙 좌측의 수정버튼을 누르고 하단 좌측의 그리드 상단에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버튼이 생겨 수정 모드로 변경되었는지 확인한다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데이터 입력 프로세스</a:t>
            </a:r>
            <a:endParaRPr lang="en-US" altLang="ko-KR" sz="1200" b="1" dirty="0"/>
          </a:p>
          <a:p>
            <a:r>
              <a:rPr lang="ko-KR" altLang="en-US" sz="1200" dirty="0" smtClean="0"/>
              <a:t>그리드 상단의 </a:t>
            </a:r>
            <a:r>
              <a:rPr lang="en-US" altLang="ko-KR" sz="1200" dirty="0" smtClean="0"/>
              <a:t>+</a:t>
            </a:r>
            <a:r>
              <a:rPr lang="ko-KR" altLang="en-US" sz="1200" dirty="0" smtClean="0"/>
              <a:t>버튼을 눌러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로우가 추가되는지 확인한다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데이터를 입력한다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err="1" smtClean="0"/>
              <a:t>서명의미</a:t>
            </a:r>
            <a:r>
              <a:rPr lang="ko-KR" altLang="en-US" sz="1200" dirty="0" smtClean="0"/>
              <a:t> 입력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전자서명 항목에 대한 </a:t>
            </a:r>
            <a:r>
              <a:rPr lang="ko-KR" altLang="en-US" sz="1200" dirty="0" err="1" smtClean="0"/>
              <a:t>서명라인의</a:t>
            </a:r>
            <a:r>
              <a:rPr lang="ko-KR" altLang="en-US" sz="1200" dirty="0" smtClean="0"/>
              <a:t> 의미를 입력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작성자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err="1" smtClean="0"/>
              <a:t>책임자코드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입력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셀을 클릭하여 나타나는 사원팝업에서 사원을 더블클릭하여 그리드에 </a:t>
            </a:r>
            <a:r>
              <a:rPr lang="ko-KR" altLang="en-US" sz="1200" dirty="0" err="1" smtClean="0"/>
              <a:t>책임자코드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책임자가 입력되는지 확인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필수 체크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해당 서명의 </a:t>
            </a:r>
            <a:r>
              <a:rPr lang="ko-KR" altLang="en-US" sz="1200" dirty="0" err="1" smtClean="0"/>
              <a:t>책임가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필수자</a:t>
            </a:r>
            <a:r>
              <a:rPr lang="ko-KR" altLang="en-US" sz="1200" dirty="0" smtClean="0"/>
              <a:t> 권한일 경우 체크</a:t>
            </a:r>
            <a:endParaRPr lang="en-US" altLang="ko-KR" sz="1200" dirty="0" smtClean="0"/>
          </a:p>
          <a:p>
            <a:pPr marL="228600" indent="-228600">
              <a:buAutoNum type="arabicParenR"/>
            </a:pPr>
            <a:r>
              <a:rPr lang="ko-KR" altLang="en-US" sz="1200" dirty="0" smtClean="0"/>
              <a:t>대리 체크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해당 서명이 대리자가 </a:t>
            </a:r>
            <a:r>
              <a:rPr lang="ko-KR" altLang="en-US" sz="1200" dirty="0" err="1" smtClean="0"/>
              <a:t>서명가능할</a:t>
            </a:r>
            <a:r>
              <a:rPr lang="ko-KR" altLang="en-US" sz="1200" dirty="0" smtClean="0"/>
              <a:t> 경우 체크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입력이 완료되면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저장버튼을 눌러 데이터를 저장한다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523317" y="3509642"/>
            <a:ext cx="490226" cy="224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5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21906</TotalTime>
  <Words>1590</Words>
  <Application>Microsoft Office PowerPoint</Application>
  <PresentationFormat>와이드스크린</PresentationFormat>
  <Paragraphs>355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HY견명조</vt:lpstr>
      <vt:lpstr>HY신명조</vt:lpstr>
      <vt:lpstr>맑은 고딕</vt:lpstr>
      <vt:lpstr>Arial</vt:lpstr>
      <vt:lpstr>Office 테마</vt:lpstr>
      <vt:lpstr>전자서명</vt:lpstr>
      <vt:lpstr>PowerPoint 프레젠테이션</vt:lpstr>
      <vt:lpstr>PowerPoint 프레젠테이션</vt:lpstr>
      <vt:lpstr>PowerPoint 프레젠테이션</vt:lpstr>
      <vt:lpstr>1.1전자서명 항목 조회, 입력, 수정, 삭제</vt:lpstr>
      <vt:lpstr>1.1전자서명 항목 조회, 입력, 수정, 삭제</vt:lpstr>
      <vt:lpstr>1.1전자서명 항목 조회, 입력, 수정, 삭제</vt:lpstr>
      <vt:lpstr>1.1전자서명 항목 조회, 입력, 수정, 삭제</vt:lpstr>
      <vt:lpstr>1.2. 전자서명 항목 서명라인, 대리자 권한 설정</vt:lpstr>
      <vt:lpstr>1.2. 전자서명 항목 서명라인, 대리자 권한 설정</vt:lpstr>
      <vt:lpstr>PowerPoint 프레젠테이션</vt:lpstr>
      <vt:lpstr>전자서명 구현 항목</vt:lpstr>
      <vt:lpstr>2.1. 서명코드</vt:lpstr>
      <vt:lpstr>2.1. 서명코드</vt:lpstr>
      <vt:lpstr>2.1. 서명코드</vt:lpstr>
      <vt:lpstr>2.1. 서명코드</vt:lpstr>
      <vt:lpstr>2.2. 서명그리드</vt:lpstr>
      <vt:lpstr>2.2. 서명그리드</vt:lpstr>
      <vt:lpstr>2.2. 서명그리드</vt:lpstr>
      <vt:lpstr>2.2. 서명그리드</vt:lpstr>
      <vt:lpstr>2.3. 서명팝업</vt:lpstr>
      <vt:lpstr>2.3. 서명팝업</vt:lpstr>
      <vt:lpstr>2.4. 서명데이터</vt:lpstr>
      <vt:lpstr>2.4. 서명데이터</vt:lpstr>
      <vt:lpstr>2.4. 서명데이터</vt:lpstr>
      <vt:lpstr>2.4. 서명데이터</vt:lpstr>
      <vt:lpstr>PowerPoint 프레젠테이션</vt:lpstr>
      <vt:lpstr>3.1. 프로시저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DeltaMaster 웹환경구축</dc:title>
  <dc:creator>CHOHEUNGJIN</dc:creator>
  <cp:lastModifiedBy>Tasco</cp:lastModifiedBy>
  <cp:revision>1065</cp:revision>
  <dcterms:created xsi:type="dcterms:W3CDTF">2017-01-19T06:47:12Z</dcterms:created>
  <dcterms:modified xsi:type="dcterms:W3CDTF">2021-06-15T09:07:47Z</dcterms:modified>
</cp:coreProperties>
</file>