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6" r:id="rId2"/>
    <p:sldId id="367" r:id="rId3"/>
    <p:sldId id="368" r:id="rId4"/>
    <p:sldId id="383" r:id="rId5"/>
    <p:sldId id="378" r:id="rId6"/>
    <p:sldId id="380" r:id="rId7"/>
    <p:sldId id="381" r:id="rId8"/>
    <p:sldId id="374" r:id="rId9"/>
    <p:sldId id="375" r:id="rId10"/>
    <p:sldId id="377" r:id="rId11"/>
    <p:sldId id="379" r:id="rId12"/>
    <p:sldId id="384" r:id="rId13"/>
    <p:sldId id="376" r:id="rId14"/>
    <p:sldId id="382" r:id="rId15"/>
    <p:sldId id="259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HACCP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툴바공</a:t>
            </a:r>
            <a:r>
              <a:rPr lang="ko-KR" altLang="en-US" dirty="0" err="1" smtClean="0"/>
              <a:t>통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Toolbar </a:t>
            </a:r>
            <a:r>
              <a:rPr lang="ko-KR" altLang="en-US" dirty="0" err="1" smtClean="0"/>
              <a:t>권한관리</a:t>
            </a:r>
            <a:r>
              <a:rPr lang="ko-KR" altLang="en-US" dirty="0" smtClean="0"/>
              <a:t> 공통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smtClean="0"/>
              <a:t>2020-12-09 </a:t>
            </a:r>
            <a:r>
              <a:rPr lang="en-US" altLang="ko-KR" dirty="0" smtClean="0"/>
              <a:t>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2. 2 </a:t>
            </a:r>
            <a:r>
              <a:rPr lang="ko-KR" altLang="en-US" dirty="0"/>
              <a:t>페이지 호출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00453" y="582520"/>
            <a:ext cx="10483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SetToolbar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HtmlHelper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htmlHelper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toolbarIndex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isUnAuthBtnRemove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visibleBtns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2337" y="1829014"/>
            <a:ext cx="8021515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en-US" altLang="ko-KR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toolbarIndex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화면에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툴바가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여러개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있을때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를 지정</a:t>
            </a:r>
          </a:p>
          <a:p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(1)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화면에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툴바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하나인경우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0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을 지정함</a:t>
            </a:r>
          </a:p>
          <a:p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2)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화면에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툴바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두개이상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-&gt; 1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이상의 값을 지정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index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_(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로 만들어지며 </a:t>
            </a:r>
            <a:endParaRPr lang="en-US" altLang="ko-KR" sz="1200" b="1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Id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펑션명에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가 붙음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en-US" altLang="ko-KR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isUnAuthBtnRemove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권한이 </a:t>
            </a:r>
            <a:r>
              <a:rPr lang="ko-KR" altLang="en-US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없는경우에만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버튼을 삭제할지 여부</a:t>
            </a:r>
          </a:p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 (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1)true : 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버튼 삭제</a:t>
            </a:r>
          </a:p>
          <a:p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2)false :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버튼 비활성  </a:t>
            </a:r>
          </a:p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en-US" altLang="ko-KR" sz="12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visibleBtns</a:t>
            </a:r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출력할 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버튼 리스트 지정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세미콜론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(;)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으로 버튼 구분</a:t>
            </a:r>
            <a:r>
              <a:rPr lang="en-US" altLang="ko-KR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전체출력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이면 *로 </a:t>
            </a:r>
            <a:r>
              <a:rPr lang="ko-KR" altLang="en-US" sz="12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표</a:t>
            </a:r>
            <a:r>
              <a:rPr lang="ko-KR" altLang="en-US" sz="12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2337" y="1459682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매서드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2337" y="4110334"/>
            <a:ext cx="10008577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Consolas" panose="020B0609020204030204" pitchFamily="49" charset="0"/>
                <a:ea typeface="굴림" panose="020B0600000101010101" pitchFamily="50" charset="-127"/>
              </a:rPr>
              <a:t>@{</a:t>
            </a:r>
            <a:r>
              <a:rPr lang="en-US" altLang="ko-KR" sz="1200" b="1" dirty="0" err="1" smtClean="0">
                <a:latin typeface="Consolas" panose="020B0609020204030204" pitchFamily="49" charset="0"/>
                <a:ea typeface="굴림" panose="020B0600000101010101" pitchFamily="50" charset="-127"/>
              </a:rPr>
              <a:t>Html.RenderAction</a:t>
            </a:r>
            <a:r>
              <a:rPr lang="en-US" altLang="ko-KR" sz="1200" b="1" dirty="0">
                <a:latin typeface="Consolas" panose="020B0609020204030204" pitchFamily="49" charset="0"/>
                <a:ea typeface="굴림" panose="020B0600000101010101" pitchFamily="50" charset="-127"/>
              </a:rPr>
              <a:t>("</a:t>
            </a:r>
            <a:r>
              <a:rPr lang="en-US" altLang="ko-KR" sz="1200" b="1" dirty="0" err="1">
                <a:latin typeface="Consolas" panose="020B0609020204030204" pitchFamily="49" charset="0"/>
                <a:ea typeface="굴림" panose="020B0600000101010101" pitchFamily="50" charset="-127"/>
              </a:rPr>
              <a:t>SetToolbar</a:t>
            </a:r>
            <a:r>
              <a:rPr lang="en-US" altLang="ko-KR" sz="1200" b="1" dirty="0">
                <a:latin typeface="Consolas" panose="020B0609020204030204" pitchFamily="49" charset="0"/>
                <a:ea typeface="굴림" panose="020B0600000101010101" pitchFamily="50" charset="-127"/>
              </a:rPr>
              <a:t>", "</a:t>
            </a:r>
            <a:r>
              <a:rPr lang="en-US" altLang="ko-KR" sz="1200" b="1" dirty="0" err="1">
                <a:latin typeface="Consolas" panose="020B0609020204030204" pitchFamily="49" charset="0"/>
                <a:ea typeface="굴림" panose="020B0600000101010101" pitchFamily="50" charset="-127"/>
              </a:rPr>
              <a:t>Uc</a:t>
            </a:r>
            <a:r>
              <a:rPr lang="en-US" altLang="ko-KR" sz="1200" b="1" dirty="0">
                <a:latin typeface="Consolas" panose="020B0609020204030204" pitchFamily="49" charset="0"/>
                <a:ea typeface="굴림" panose="020B0600000101010101" pitchFamily="50" charset="-127"/>
              </a:rPr>
              <a:t>", new { </a:t>
            </a:r>
            <a:r>
              <a:rPr lang="en-US" altLang="ko-KR" sz="1200" b="1" dirty="0" err="1">
                <a:latin typeface="Consolas" panose="020B0609020204030204" pitchFamily="49" charset="0"/>
                <a:ea typeface="굴림" panose="020B0600000101010101" pitchFamily="50" charset="-127"/>
              </a:rPr>
              <a:t>toolbarIndex</a:t>
            </a:r>
            <a:r>
              <a:rPr lang="en-US" altLang="ko-KR" sz="1200" b="1" dirty="0">
                <a:latin typeface="Consolas" panose="020B0609020204030204" pitchFamily="49" charset="0"/>
                <a:ea typeface="굴림" panose="020B0600000101010101" pitchFamily="50" charset="-127"/>
              </a:rPr>
              <a:t> = 0, </a:t>
            </a:r>
            <a:r>
              <a:rPr lang="en-US" altLang="ko-KR" sz="1200" b="1" dirty="0" err="1">
                <a:latin typeface="Consolas" panose="020B0609020204030204" pitchFamily="49" charset="0"/>
                <a:ea typeface="굴림" panose="020B0600000101010101" pitchFamily="50" charset="-127"/>
              </a:rPr>
              <a:t>isUnAuthBtnRemove</a:t>
            </a:r>
            <a:r>
              <a:rPr lang="en-US" altLang="ko-KR" sz="1200" b="1" dirty="0">
                <a:latin typeface="Consolas" panose="020B0609020204030204" pitchFamily="49" charset="0"/>
                <a:ea typeface="굴림" panose="020B0600000101010101" pitchFamily="50" charset="-127"/>
              </a:rPr>
              <a:t> = false, </a:t>
            </a:r>
            <a:r>
              <a:rPr lang="en-US" altLang="ko-KR" sz="1200" b="1" dirty="0" err="1">
                <a:latin typeface="Consolas" panose="020B0609020204030204" pitchFamily="49" charset="0"/>
                <a:ea typeface="굴림" panose="020B0600000101010101" pitchFamily="50" charset="-127"/>
              </a:rPr>
              <a:t>visibleBtns</a:t>
            </a:r>
            <a:r>
              <a:rPr lang="en-US" altLang="ko-KR" sz="1200" b="1" dirty="0">
                <a:latin typeface="Consolas" panose="020B0609020204030204" pitchFamily="49" charset="0"/>
                <a:ea typeface="굴림" panose="020B0600000101010101" pitchFamily="50" charset="-127"/>
              </a:rPr>
              <a:t> = "*" }); }</a:t>
            </a:r>
            <a:endParaRPr lang="ko-KR" altLang="en-US" sz="1200" b="1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2337" y="4387333"/>
            <a:ext cx="1000857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  <a:ea typeface="굴림" panose="020B0600000101010101" pitchFamily="50" charset="-127"/>
              </a:rPr>
              <a:t> @{</a:t>
            </a:r>
            <a:r>
              <a:rPr lang="en-US" altLang="ko-KR" sz="1200" b="1" dirty="0" err="1">
                <a:latin typeface="Consolas" panose="020B0609020204030204" pitchFamily="49" charset="0"/>
                <a:ea typeface="굴림" panose="020B0600000101010101" pitchFamily="50" charset="-127"/>
              </a:rPr>
              <a:t>Html.SetToolbar</a:t>
            </a:r>
            <a:r>
              <a:rPr lang="en-US" altLang="ko-KR" sz="1200" b="1" dirty="0">
                <a:latin typeface="Consolas" panose="020B0609020204030204" pitchFamily="49" charset="0"/>
                <a:ea typeface="굴림" panose="020B0600000101010101" pitchFamily="50" charset="-127"/>
              </a:rPr>
              <a:t>(0, true, "*");}</a:t>
            </a:r>
            <a:endParaRPr lang="ko-KR" altLang="en-US" sz="1200" b="1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2336" y="3741002"/>
            <a:ext cx="1000857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두가지 표현식 </a:t>
            </a:r>
            <a:r>
              <a:rPr lang="ko-KR" altLang="en-US" dirty="0" err="1" smtClean="0"/>
              <a:t>모두가능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2</a:t>
            </a:r>
            <a:r>
              <a:rPr lang="ko-KR" altLang="en-US" dirty="0" smtClean="0"/>
              <a:t>번째 식은 첫번째 식을 모듈화 </a:t>
            </a:r>
            <a:r>
              <a:rPr lang="ko-KR" altLang="en-US" dirty="0" err="1" smtClean="0"/>
              <a:t>한것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6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2. 3 </a:t>
            </a:r>
            <a:r>
              <a:rPr lang="ko-KR" altLang="en-US" dirty="0"/>
              <a:t>페이지 호출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072" b="88672"/>
          <a:stretch/>
        </p:blipFill>
        <p:spPr>
          <a:xfrm>
            <a:off x="841863" y="791307"/>
            <a:ext cx="8134350" cy="5363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06817" y="1002915"/>
            <a:ext cx="2396968" cy="271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2479063"/>
            <a:ext cx="8982075" cy="1038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3" y="4259874"/>
            <a:ext cx="8982075" cy="125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524" y="468142"/>
            <a:ext cx="27008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 </a:t>
            </a:r>
            <a:r>
              <a:rPr lang="en-US" altLang="ko-KR" sz="1500" b="1" dirty="0" smtClean="0"/>
              <a:t>Views </a:t>
            </a:r>
            <a:r>
              <a:rPr lang="ko-KR" altLang="en-US" sz="1500" b="1" dirty="0" smtClean="0"/>
              <a:t>라이브러리 </a:t>
            </a:r>
            <a:r>
              <a:rPr lang="en-US" altLang="ko-KR" sz="1500" b="1" dirty="0" smtClean="0"/>
              <a:t>Import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1891" y="1938250"/>
            <a:ext cx="40254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 </a:t>
            </a:r>
            <a:r>
              <a:rPr lang="en-US" altLang="ko-KR" sz="1500" b="1" dirty="0" smtClean="0"/>
              <a:t>CRUD</a:t>
            </a:r>
            <a:r>
              <a:rPr lang="ko-KR" altLang="en-US" sz="1500" b="1" dirty="0" smtClean="0"/>
              <a:t>버튼 </a:t>
            </a:r>
            <a:r>
              <a:rPr lang="en-US" altLang="ko-KR" sz="1500" b="1" dirty="0" smtClean="0"/>
              <a:t>toolbar </a:t>
            </a:r>
            <a:r>
              <a:rPr lang="ko-KR" altLang="en-US" sz="1500" b="1" dirty="0" smtClean="0"/>
              <a:t>호출 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: </a:t>
            </a:r>
            <a:r>
              <a:rPr lang="ko-KR" altLang="en-US" sz="1500" b="1" dirty="0" err="1" smtClean="0"/>
              <a:t>권한있는</a:t>
            </a:r>
            <a:r>
              <a:rPr lang="ko-KR" altLang="en-US" sz="1500" b="1" dirty="0" smtClean="0"/>
              <a:t> </a:t>
            </a:r>
            <a:r>
              <a:rPr lang="ko-KR" altLang="en-US" sz="1500" b="1" dirty="0" err="1" smtClean="0"/>
              <a:t>버튼중</a:t>
            </a:r>
            <a:r>
              <a:rPr lang="ko-KR" altLang="en-US" sz="1500" b="1" dirty="0" smtClean="0"/>
              <a:t> 필요한 버튼만 </a:t>
            </a:r>
            <a:r>
              <a:rPr lang="ko-KR" altLang="en-US" sz="1500" b="1" dirty="0" err="1" smtClean="0"/>
              <a:t>노출할때</a:t>
            </a:r>
            <a:r>
              <a:rPr lang="en-US" altLang="ko-KR" sz="1500" b="1" dirty="0" smtClean="0"/>
              <a:t>.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1523" y="3679131"/>
            <a:ext cx="3206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③ </a:t>
            </a:r>
            <a:r>
              <a:rPr lang="en-US" altLang="ko-KR" sz="1500" b="1" dirty="0" smtClean="0"/>
              <a:t>CRUD</a:t>
            </a:r>
            <a:r>
              <a:rPr lang="ko-KR" altLang="en-US" sz="1500" b="1" dirty="0" smtClean="0"/>
              <a:t>버튼 </a:t>
            </a:r>
            <a:r>
              <a:rPr lang="en-US" altLang="ko-KR" sz="1500" b="1" dirty="0" smtClean="0"/>
              <a:t>toolbar </a:t>
            </a:r>
            <a:r>
              <a:rPr lang="ko-KR" altLang="en-US" sz="1500" b="1" dirty="0" smtClean="0"/>
              <a:t>호출 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: </a:t>
            </a:r>
            <a:r>
              <a:rPr lang="ko-KR" altLang="en-US" sz="1500" b="1" dirty="0" err="1" smtClean="0"/>
              <a:t>권한있는</a:t>
            </a:r>
            <a:r>
              <a:rPr lang="ko-KR" altLang="en-US" sz="1500" b="1" dirty="0" smtClean="0"/>
              <a:t> </a:t>
            </a:r>
            <a:r>
              <a:rPr lang="ko-KR" altLang="en-US" sz="1500" b="1" dirty="0" err="1" smtClean="0"/>
              <a:t>버튼중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모든 버튼 출력</a:t>
            </a:r>
            <a:endParaRPr lang="ko-KR" altLang="en-US" sz="1500" b="1" dirty="0"/>
          </a:p>
        </p:txBody>
      </p:sp>
      <p:sp>
        <p:nvSpPr>
          <p:cNvPr id="10" name="직사각형 9"/>
          <p:cNvSpPr/>
          <p:nvPr/>
        </p:nvSpPr>
        <p:spPr>
          <a:xfrm>
            <a:off x="1043084" y="2952638"/>
            <a:ext cx="5762162" cy="282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084" y="5145874"/>
            <a:ext cx="3654268" cy="282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9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/>
              <a:t>버튼권한</a:t>
            </a:r>
            <a:r>
              <a:rPr lang="ko-KR" altLang="en-US" dirty="0"/>
              <a:t> 설정</a:t>
            </a:r>
            <a:r>
              <a:rPr lang="en-US" altLang="ko-KR" dirty="0"/>
              <a:t>(is~</a:t>
            </a:r>
            <a:r>
              <a:rPr lang="ko-KR" altLang="en-US" dirty="0" err="1"/>
              <a:t>매서드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87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3. 1 </a:t>
            </a:r>
            <a:r>
              <a:rPr lang="ko-KR" altLang="en-US" dirty="0" err="1" smtClean="0"/>
              <a:t>버튼권한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(is~</a:t>
            </a:r>
            <a:r>
              <a:rPr lang="ko-KR" altLang="en-US" dirty="0" err="1" smtClean="0"/>
              <a:t>매서드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747" y="925023"/>
            <a:ext cx="3686175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77" y="854711"/>
            <a:ext cx="3752850" cy="2124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77" y="485379"/>
            <a:ext cx="37528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SetToolbar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매서드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5747" y="536355"/>
            <a:ext cx="37528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IsAuth</a:t>
            </a:r>
            <a:r>
              <a:rPr lang="en-US" altLang="ko-KR" dirty="0" smtClean="0"/>
              <a:t>~ </a:t>
            </a:r>
            <a:r>
              <a:rPr lang="ko-KR" altLang="en-US" dirty="0" err="1" smtClean="0"/>
              <a:t>매서드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23688" y="1222723"/>
            <a:ext cx="2396968" cy="12479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45747" y="2978786"/>
            <a:ext cx="528711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툴바영역이</a:t>
            </a:r>
            <a:r>
              <a:rPr lang="ko-KR" altLang="en-US" dirty="0" smtClean="0"/>
              <a:t> 아닌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버튼별로</a:t>
            </a:r>
            <a:r>
              <a:rPr lang="ko-KR" altLang="en-US" dirty="0" smtClean="0"/>
              <a:t> 권한 처리가 필요시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위의 </a:t>
            </a:r>
            <a:r>
              <a:rPr lang="ko-KR" altLang="en-US" dirty="0" err="1" smtClean="0"/>
              <a:t>매서드를</a:t>
            </a:r>
            <a:r>
              <a:rPr lang="ko-KR" altLang="en-US" dirty="0" smtClean="0"/>
              <a:t>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개별처리한다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1" idx="1"/>
            <a:endCxn id="12" idx="1"/>
          </p:cNvCxnSpPr>
          <p:nvPr/>
        </p:nvCxnSpPr>
        <p:spPr>
          <a:xfrm rot="10800000" flipV="1">
            <a:off x="5545748" y="1846680"/>
            <a:ext cx="677941" cy="1455271"/>
          </a:xfrm>
          <a:prstGeom prst="bentConnector3">
            <a:avLst>
              <a:gd name="adj1" fmla="val 13372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7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3. 2 </a:t>
            </a:r>
            <a:r>
              <a:rPr lang="ko-KR" altLang="en-US" dirty="0" smtClean="0"/>
              <a:t>페이지 호출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0984" y="557996"/>
            <a:ext cx="609600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@{ if (</a:t>
            </a:r>
            <a:r>
              <a:rPr lang="en-US" altLang="ko-KR" dirty="0" err="1"/>
              <a:t>Html.IsAuthDelete</a:t>
            </a:r>
            <a:r>
              <a:rPr lang="en-US" altLang="ko-KR" dirty="0"/>
              <a:t>())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&lt;input type="button" value="</a:t>
            </a:r>
            <a:r>
              <a:rPr lang="ko-KR" altLang="en-US" dirty="0"/>
              <a:t>삭제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        if (</a:t>
            </a:r>
            <a:r>
              <a:rPr lang="en-US" altLang="ko-KR" dirty="0" err="1"/>
              <a:t>Html.IsAuthSave</a:t>
            </a:r>
            <a:r>
              <a:rPr lang="en-US" altLang="ko-KR" dirty="0"/>
              <a:t>())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&lt;input type="button" value="</a:t>
            </a:r>
            <a:r>
              <a:rPr lang="ko-KR" altLang="en-US" dirty="0"/>
              <a:t>저장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        if (</a:t>
            </a:r>
            <a:r>
              <a:rPr lang="en-US" altLang="ko-KR" dirty="0" err="1"/>
              <a:t>Html.IsAuthPrint</a:t>
            </a:r>
            <a:r>
              <a:rPr lang="en-US" altLang="ko-KR" dirty="0"/>
              <a:t>())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&lt;input type="button" value="</a:t>
            </a:r>
            <a:r>
              <a:rPr lang="ko-KR" altLang="en-US" dirty="0"/>
              <a:t>인쇄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9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53049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2020.10.22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웹배포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정의서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2020.12.09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최종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수정본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8246" y="643273"/>
            <a:ext cx="11510108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툴바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설정 소스</a:t>
            </a:r>
          </a:p>
          <a:p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1.1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툴바공통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소스 설명</a:t>
            </a:r>
          </a:p>
          <a:p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1.2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툴바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설정 소스</a:t>
            </a: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툴바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SetToolbar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2.1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설정 요약</a:t>
            </a:r>
          </a:p>
          <a:p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2. 2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페이지 호출 방법</a:t>
            </a:r>
          </a:p>
          <a:p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2. 3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페이지 호출 방법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버튼권한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설정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(is~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매서드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3. 1 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버튼권한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설정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(is~</a:t>
            </a:r>
            <a:r>
              <a:rPr lang="ko-KR" altLang="en-US" sz="15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매서드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	3. 2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페이지 호출 방법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툴바</a:t>
            </a:r>
            <a:r>
              <a:rPr lang="ko-KR" altLang="en-US" dirty="0" smtClean="0"/>
              <a:t> 설정 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45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 </a:t>
            </a:r>
            <a:r>
              <a:rPr lang="ko-KR" altLang="en-US" dirty="0" err="1" smtClean="0"/>
              <a:t>툴바공통</a:t>
            </a:r>
            <a:r>
              <a:rPr lang="ko-KR" altLang="en-US" dirty="0" smtClean="0"/>
              <a:t> 소스 설명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039" y="774458"/>
            <a:ext cx="8570014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툴바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권한처리</a:t>
            </a:r>
            <a:r>
              <a:rPr lang="ko-KR" altLang="en-US" dirty="0" smtClean="0"/>
              <a:t> 코드는 페이지의 </a:t>
            </a:r>
            <a:r>
              <a:rPr lang="ko-KR" altLang="en-US" dirty="0" err="1" smtClean="0"/>
              <a:t>어떤곳에서도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호출가능하며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화면상 </a:t>
            </a:r>
            <a:r>
              <a:rPr lang="ko-KR" altLang="en-US" dirty="0" err="1" smtClean="0"/>
              <a:t>툴바가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필요한곳에</a:t>
            </a:r>
            <a:r>
              <a:rPr lang="ko-KR" altLang="en-US" dirty="0" smtClean="0"/>
              <a:t> 계속 </a:t>
            </a:r>
            <a:r>
              <a:rPr lang="ko-KR" altLang="en-US" dirty="0" err="1" smtClean="0"/>
              <a:t>삽입가능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MVC</a:t>
            </a:r>
            <a:r>
              <a:rPr lang="ko-KR" altLang="en-US" dirty="0"/>
              <a:t> </a:t>
            </a:r>
            <a:r>
              <a:rPr lang="ko-KR" altLang="en-US" dirty="0" smtClean="0"/>
              <a:t>에서 지원하는 </a:t>
            </a:r>
            <a:r>
              <a:rPr lang="en-US" altLang="ko-KR" dirty="0" smtClean="0"/>
              <a:t>Html helper </a:t>
            </a:r>
            <a:r>
              <a:rPr lang="ko-KR" altLang="en-US" dirty="0" smtClean="0"/>
              <a:t>클래스에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확장매서드로</a:t>
            </a:r>
            <a:r>
              <a:rPr lang="ko-KR" altLang="en-US" dirty="0" smtClean="0"/>
              <a:t> 추가함으로써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개발자는 별도의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선언이나 </a:t>
            </a:r>
            <a:r>
              <a:rPr lang="ko-KR" altLang="en-US" dirty="0" err="1" smtClean="0"/>
              <a:t>변수선언이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err="1" smtClean="0"/>
              <a:t>툴바</a:t>
            </a:r>
            <a:r>
              <a:rPr lang="ko-KR" altLang="en-US" dirty="0" smtClean="0"/>
              <a:t> 이외의 객체에 </a:t>
            </a:r>
            <a:r>
              <a:rPr lang="ko-KR" altLang="en-US" dirty="0" err="1" smtClean="0"/>
              <a:t>권한처리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필요한경우</a:t>
            </a:r>
            <a:r>
              <a:rPr lang="ko-KR" altLang="en-US" dirty="0" smtClean="0"/>
              <a:t> 타 </a:t>
            </a:r>
            <a:r>
              <a:rPr lang="ko-KR" altLang="en-US" dirty="0" err="1" smtClean="0"/>
              <a:t>확장매서드를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=&gt; Html helper class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isAuth</a:t>
            </a:r>
            <a:r>
              <a:rPr lang="en-US" altLang="ko-KR" dirty="0" smtClean="0"/>
              <a:t>~ </a:t>
            </a:r>
            <a:r>
              <a:rPr lang="ko-KR" altLang="en-US" dirty="0" smtClean="0"/>
              <a:t>로 붙인 </a:t>
            </a:r>
            <a:r>
              <a:rPr lang="ko-KR" altLang="en-US" dirty="0" err="1" smtClean="0"/>
              <a:t>확장매서드를</a:t>
            </a:r>
            <a:r>
              <a:rPr lang="ko-KR" altLang="en-US" dirty="0" smtClean="0"/>
              <a:t> 사용가능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66092" y="4319173"/>
            <a:ext cx="991186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https://js.devexpress.com/DevExtreme/Guide/Themes_and_Styles/Icons/#Built-In_Icon_Library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66092" y="3683977"/>
            <a:ext cx="3759954" cy="635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ICON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5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툴바</a:t>
            </a:r>
            <a:r>
              <a:rPr lang="ko-KR" altLang="en-US" dirty="0" smtClean="0"/>
              <a:t> 설정 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0" y="861642"/>
            <a:ext cx="2743200" cy="133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079" y="861642"/>
            <a:ext cx="7642670" cy="56318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3963" y="1528392"/>
            <a:ext cx="1860637" cy="203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8663" y="2195143"/>
            <a:ext cx="7329086" cy="187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68663" y="2649415"/>
            <a:ext cx="7329086" cy="3426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5" idx="2"/>
            <a:endCxn id="4" idx="1"/>
          </p:cNvCxnSpPr>
          <p:nvPr/>
        </p:nvCxnSpPr>
        <p:spPr>
          <a:xfrm rot="16200000" flipH="1">
            <a:off x="1646940" y="1669422"/>
            <a:ext cx="1945481" cy="2070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1692" y="449840"/>
            <a:ext cx="56521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HelperExtendAuth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</a:t>
            </a:r>
            <a:r>
              <a:rPr lang="en-US" altLang="ko-KR" dirty="0" smtClean="0"/>
              <a:t> : Html helper </a:t>
            </a:r>
            <a:r>
              <a:rPr lang="ko-KR" altLang="en-US" dirty="0" smtClean="0"/>
              <a:t>확장 </a:t>
            </a:r>
            <a:r>
              <a:rPr lang="ko-KR" altLang="en-US" dirty="0" err="1" smtClean="0"/>
              <a:t>매서드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1.2 </a:t>
            </a:r>
            <a:r>
              <a:rPr lang="ko-KR" altLang="en-US" dirty="0" err="1"/>
              <a:t>툴바</a:t>
            </a:r>
            <a:r>
              <a:rPr lang="ko-KR" altLang="en-US" dirty="0"/>
              <a:t> 설정 소스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701919" y="1234219"/>
            <a:ext cx="2628900" cy="767129"/>
            <a:chOff x="5625611" y="1137504"/>
            <a:chExt cx="2628900" cy="7671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96234"/>
            <a:stretch/>
          </p:blipFill>
          <p:spPr>
            <a:xfrm>
              <a:off x="5625611" y="1137504"/>
              <a:ext cx="2628900" cy="2077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89857"/>
            <a:stretch/>
          </p:blipFill>
          <p:spPr>
            <a:xfrm>
              <a:off x="5625611" y="1345223"/>
              <a:ext cx="2628900" cy="55941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51692" y="449840"/>
            <a:ext cx="167385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툴바설정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01919" y="2346048"/>
            <a:ext cx="2628900" cy="786158"/>
            <a:chOff x="701919" y="2209068"/>
            <a:chExt cx="2628900" cy="78615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b="95923"/>
            <a:stretch/>
          </p:blipFill>
          <p:spPr>
            <a:xfrm>
              <a:off x="701919" y="2209068"/>
              <a:ext cx="2628900" cy="22640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89920"/>
            <a:stretch/>
          </p:blipFill>
          <p:spPr>
            <a:xfrm>
              <a:off x="701919" y="2435470"/>
              <a:ext cx="2628900" cy="559756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01919" y="3901952"/>
            <a:ext cx="2628900" cy="406279"/>
            <a:chOff x="5198452" y="5924184"/>
            <a:chExt cx="3448050" cy="40627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rcRect t="93682" b="2426"/>
            <a:stretch/>
          </p:blipFill>
          <p:spPr>
            <a:xfrm>
              <a:off x="5198452" y="6110655"/>
              <a:ext cx="3448050" cy="21980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b="96699"/>
            <a:stretch/>
          </p:blipFill>
          <p:spPr>
            <a:xfrm>
              <a:off x="5198452" y="5924184"/>
              <a:ext cx="3448050" cy="18647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t="45949"/>
          <a:stretch/>
        </p:blipFill>
        <p:spPr>
          <a:xfrm>
            <a:off x="4391713" y="606669"/>
            <a:ext cx="5508425" cy="18828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2091" y="909914"/>
            <a:ext cx="16722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 </a:t>
            </a:r>
            <a:r>
              <a:rPr lang="en-US" altLang="ko-KR" sz="1500" b="1" dirty="0" smtClean="0"/>
              <a:t>Model </a:t>
            </a:r>
            <a:r>
              <a:rPr lang="ko-KR" altLang="en-US" sz="1500" b="1" dirty="0" smtClean="0"/>
              <a:t>클래스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2760" y="2073446"/>
            <a:ext cx="17414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 </a:t>
            </a:r>
            <a:r>
              <a:rPr lang="en-US" altLang="ko-KR" sz="1500" b="1" dirty="0" smtClean="0"/>
              <a:t>Service </a:t>
            </a:r>
            <a:r>
              <a:rPr lang="ko-KR" altLang="en-US" sz="1500" b="1" dirty="0" smtClean="0"/>
              <a:t>클래스</a:t>
            </a:r>
            <a:endParaRPr lang="ko-KR" altLang="en-US" sz="1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0797" y="3578787"/>
            <a:ext cx="2001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 </a:t>
            </a:r>
            <a:r>
              <a:rPr lang="en-US" altLang="ko-KR" sz="1500" b="1" dirty="0" smtClean="0"/>
              <a:t>Controller </a:t>
            </a:r>
            <a:r>
              <a:rPr lang="ko-KR" altLang="en-US" sz="1500" b="1" dirty="0" smtClean="0"/>
              <a:t>클래스</a:t>
            </a:r>
            <a:endParaRPr lang="ko-KR" altLang="en-US" sz="1500" b="1" dirty="0"/>
          </a:p>
        </p:txBody>
      </p:sp>
      <p:sp>
        <p:nvSpPr>
          <p:cNvPr id="18" name="직사각형 17"/>
          <p:cNvSpPr/>
          <p:nvPr/>
        </p:nvSpPr>
        <p:spPr>
          <a:xfrm>
            <a:off x="954051" y="1776521"/>
            <a:ext cx="1860637" cy="203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4050" y="2895615"/>
            <a:ext cx="1860637" cy="203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4997" y="4082576"/>
            <a:ext cx="1860637" cy="203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58367" y="761818"/>
            <a:ext cx="5441771" cy="145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4" idx="3"/>
            <a:endCxn id="25" idx="1"/>
          </p:cNvCxnSpPr>
          <p:nvPr/>
        </p:nvCxnSpPr>
        <p:spPr>
          <a:xfrm flipV="1">
            <a:off x="2665634" y="1488740"/>
            <a:ext cx="1792733" cy="26956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667115" y="4647287"/>
            <a:ext cx="2663704" cy="377501"/>
            <a:chOff x="855625" y="4941107"/>
            <a:chExt cx="2475194" cy="377501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/>
            <a:srcRect b="96699"/>
            <a:stretch/>
          </p:blipFill>
          <p:spPr>
            <a:xfrm>
              <a:off x="855625" y="4941107"/>
              <a:ext cx="2475194" cy="17556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6"/>
            <a:srcRect t="15389" b="-2"/>
            <a:stretch/>
          </p:blipFill>
          <p:spPr>
            <a:xfrm>
              <a:off x="855625" y="5117125"/>
              <a:ext cx="2475194" cy="201483"/>
            </a:xfrm>
            <a:prstGeom prst="rect">
              <a:avLst/>
            </a:prstGeom>
          </p:spPr>
        </p:pic>
      </p:grpSp>
      <p:sp>
        <p:nvSpPr>
          <p:cNvPr id="43" name="직사각형 42"/>
          <p:cNvSpPr/>
          <p:nvPr/>
        </p:nvSpPr>
        <p:spPr>
          <a:xfrm>
            <a:off x="804997" y="4806444"/>
            <a:ext cx="1860637" cy="218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464" y="2509151"/>
            <a:ext cx="5522921" cy="398942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4878766" y="5398459"/>
            <a:ext cx="3623396" cy="738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꺾인 연결선 57"/>
          <p:cNvCxnSpPr>
            <a:stCxn id="43" idx="2"/>
          </p:cNvCxnSpPr>
          <p:nvPr/>
        </p:nvCxnSpPr>
        <p:spPr>
          <a:xfrm rot="16200000" flipH="1">
            <a:off x="2966331" y="3793773"/>
            <a:ext cx="681420" cy="3143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62348" y="1889232"/>
            <a:ext cx="3389584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Uc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UserController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SetToolbar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매서드호출</a:t>
            </a:r>
            <a:endParaRPr lang="en-US" altLang="ko-KR" sz="12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8502162" y="5629245"/>
            <a:ext cx="254977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전체 프로그램의 </a:t>
            </a:r>
            <a:endParaRPr lang="en-US" altLang="ko-KR" sz="1200" dirty="0" smtClean="0"/>
          </a:p>
          <a:p>
            <a:r>
              <a:rPr lang="ko-KR" altLang="en-US" sz="1200" dirty="0" smtClean="0"/>
              <a:t>권한리스트를 설정한다</a:t>
            </a:r>
            <a:r>
              <a:rPr lang="en-US" altLang="ko-KR" sz="1200" dirty="0" smtClean="0"/>
              <a:t>.,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45253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공통 </a:t>
            </a:r>
            <a:r>
              <a:rPr lang="ko-KR" altLang="en-US" dirty="0" err="1"/>
              <a:t>툴바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SetToolbar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91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설정 요약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" r="516" b="31496"/>
          <a:stretch/>
        </p:blipFill>
        <p:spPr>
          <a:xfrm>
            <a:off x="854319" y="782516"/>
            <a:ext cx="10171234" cy="2839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7731770" y="1275477"/>
            <a:ext cx="3293783" cy="271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8" y="4242289"/>
            <a:ext cx="10651515" cy="12573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84786" y="5108923"/>
            <a:ext cx="3117938" cy="271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18" idx="0"/>
            <a:endCxn id="17" idx="1"/>
          </p:cNvCxnSpPr>
          <p:nvPr/>
        </p:nvCxnSpPr>
        <p:spPr>
          <a:xfrm rot="5400000" flipH="1" flipV="1">
            <a:off x="3339032" y="716186"/>
            <a:ext cx="3697461" cy="508801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8371" y="3804965"/>
            <a:ext cx="340029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코드한줄로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공통툴바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설정처리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00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23502</TotalTime>
  <Words>511</Words>
  <Application>Microsoft Office PowerPoint</Application>
  <PresentationFormat>와이드스크린</PresentationFormat>
  <Paragraphs>140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HY견명조</vt:lpstr>
      <vt:lpstr>HY신명조</vt:lpstr>
      <vt:lpstr>굴림</vt:lpstr>
      <vt:lpstr>돋움체</vt:lpstr>
      <vt:lpstr>맑은 고딕</vt:lpstr>
      <vt:lpstr>Arial</vt:lpstr>
      <vt:lpstr>Consolas</vt:lpstr>
      <vt:lpstr>Office 테마</vt:lpstr>
      <vt:lpstr>HACCP_툴바공통</vt:lpstr>
      <vt:lpstr>PowerPoint 프레젠테이션</vt:lpstr>
      <vt:lpstr>PowerPoint 프레젠테이션</vt:lpstr>
      <vt:lpstr>PowerPoint 프레젠테이션</vt:lpstr>
      <vt:lpstr>1.1 툴바공통 소스 설명</vt:lpstr>
      <vt:lpstr>1.2 툴바 설정 소스</vt:lpstr>
      <vt:lpstr>1.2 툴바 설정 소스</vt:lpstr>
      <vt:lpstr>PowerPoint 프레젠테이션</vt:lpstr>
      <vt:lpstr>2.1 설정 요약</vt:lpstr>
      <vt:lpstr>2. 2 페이지 호출 방법</vt:lpstr>
      <vt:lpstr>2. 3 페이지 호출 방법(샘플)</vt:lpstr>
      <vt:lpstr>PowerPoint 프레젠테이션</vt:lpstr>
      <vt:lpstr>3. 1 버튼권한 설정(is~매서드)</vt:lpstr>
      <vt:lpstr>3. 2 페이지 호출 방법(샘플)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838</cp:revision>
  <cp:lastPrinted>2020-10-29T00:12:33Z</cp:lastPrinted>
  <dcterms:created xsi:type="dcterms:W3CDTF">2017-01-19T06:47:12Z</dcterms:created>
  <dcterms:modified xsi:type="dcterms:W3CDTF">2020-12-09T11:13:34Z</dcterms:modified>
</cp:coreProperties>
</file>