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66" r:id="rId2"/>
    <p:sldId id="367" r:id="rId3"/>
    <p:sldId id="368" r:id="rId4"/>
    <p:sldId id="388" r:id="rId5"/>
    <p:sldId id="394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3" r:id="rId14"/>
    <p:sldId id="402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25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  <p15:guide id="7" orient="horz" pos="1026" userDrawn="1">
          <p15:clr>
            <a:srgbClr val="A4A3A4"/>
          </p15:clr>
        </p15:guide>
        <p15:guide id="8" orient="horz" pos="1253" userDrawn="1">
          <p15:clr>
            <a:srgbClr val="A4A3A4"/>
          </p15:clr>
        </p15:guide>
        <p15:guide id="9" orient="horz" pos="14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CF7"/>
    <a:srgbClr val="99B2DF"/>
    <a:srgbClr val="E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6" y="108"/>
      </p:cViewPr>
      <p:guideLst>
        <p:guide orient="horz" pos="368"/>
        <p:guide pos="3840"/>
        <p:guide orient="horz" pos="2160"/>
        <p:guide orient="horz" pos="3997"/>
        <p:guide orient="horz" pos="595"/>
        <p:guide orient="horz" pos="799"/>
        <p:guide orient="horz" pos="1026"/>
        <p:guide orient="horz" pos="1253"/>
        <p:guide orient="horz" pos="14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2BF71-1DB3-4B59-98F1-ACDD8960AD25}" type="datetimeFigureOut">
              <a:rPr lang="ko-KR" altLang="en-US" smtClean="0"/>
              <a:pPr/>
              <a:t>2020-12-01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360B-90A4-4CA8-9B61-AC37032CB5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360B-90A4-4CA8-9B61-AC37032CB5E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2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600667"/>
            <a:ext cx="9144000" cy="94903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500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en-US" altLang="ko-KR" dirty="0" smtClean="0"/>
              <a:t>{</a:t>
            </a:r>
            <a:r>
              <a:rPr lang="ko-KR" altLang="en-US" dirty="0" smtClean="0"/>
              <a:t>개발 매뉴얼 입력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32277" y="6543426"/>
            <a:ext cx="2743200" cy="263529"/>
          </a:xfrm>
          <a:prstGeom prst="rect">
            <a:avLst/>
          </a:prstGeom>
        </p:spPr>
        <p:txBody>
          <a:bodyPr/>
          <a:lstStyle/>
          <a:p>
            <a:fld id="{B31A733D-055F-473F-B731-08CCFFE8A9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1866901"/>
            <a:ext cx="9144000" cy="542924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anchor="ctr">
            <a:normAutofit/>
          </a:bodyPr>
          <a:lstStyle>
            <a:lvl1pPr algn="ctr">
              <a:defRPr sz="1800" baseline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/>
            <a:r>
              <a:rPr lang="en-US" altLang="ko-KR" dirty="0" smtClean="0"/>
              <a:t>{</a:t>
            </a:r>
            <a:r>
              <a:rPr lang="en-US" altLang="ko-KR" dirty="0" err="1" smtClean="0"/>
              <a:t>SubTitle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}</a:t>
            </a:r>
            <a:endParaRPr lang="ko-KR" altLang="en-US" dirty="0" smtClean="0"/>
          </a:p>
        </p:txBody>
      </p:sp>
      <p:sp>
        <p:nvSpPr>
          <p:cNvPr id="28" name="텍스트 개체 틀 26"/>
          <p:cNvSpPr>
            <a:spLocks noGrp="1"/>
          </p:cNvSpPr>
          <p:nvPr>
            <p:ph type="body" sz="quarter" idx="16" hasCustomPrompt="1"/>
          </p:nvPr>
        </p:nvSpPr>
        <p:spPr>
          <a:xfrm>
            <a:off x="9231336" y="5276850"/>
            <a:ext cx="1535723" cy="377273"/>
          </a:xfrm>
          <a:ln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1800" baseline="0">
                <a:latin typeface="+mj-lt"/>
              </a:defRPr>
            </a:lvl1pPr>
          </a:lstStyle>
          <a:p>
            <a:pPr lvl="0"/>
            <a:r>
              <a:rPr lang="ko-KR" altLang="en-US" dirty="0" smtClean="0"/>
              <a:t>성함 직급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524001" y="2470535"/>
            <a:ext cx="4435642" cy="425065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pPr lvl="0"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sz="12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Current Version :</a:t>
            </a:r>
            <a:endParaRPr lang="ko-KR" altLang="en-US" sz="1200" baseline="0" dirty="0">
              <a:ln>
                <a:noFill/>
              </a:ln>
              <a:solidFill>
                <a:schemeClr val="tx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5959643" y="2481169"/>
            <a:ext cx="4708356" cy="403132"/>
          </a:xfr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l">
              <a:defRPr lang="ko-KR" altLang="en-US" sz="1200" baseline="0" dirty="0" smtClea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 algn="ctr"/>
            <a:r>
              <a:rPr lang="en-US" altLang="ko-KR" dirty="0" smtClean="0"/>
              <a:t>{2019.MM.DD} – 01</a:t>
            </a:r>
            <a:endParaRPr lang="ko-KR" altLang="en-US" dirty="0" smtClean="0"/>
          </a:p>
        </p:txBody>
      </p:sp>
      <p:pic>
        <p:nvPicPr>
          <p:cNvPr id="102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711" y="5275589"/>
            <a:ext cx="1846220" cy="3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5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도구모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템플릿 도구모음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043416" y="437662"/>
            <a:ext cx="2812521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8691724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3988" y="438150"/>
            <a:ext cx="2811462" cy="31591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z="1200" dirty="0" smtClean="0"/>
              <a:t>페이지 타이틀 입력</a:t>
            </a:r>
            <a:endParaRPr lang="ko-KR" altLang="en-US" dirty="0"/>
          </a:p>
        </p:txBody>
      </p:sp>
      <p:pic>
        <p:nvPicPr>
          <p:cNvPr id="12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958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정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8246" y="185577"/>
            <a:ext cx="11527692" cy="4569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1500" baseline="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en-US" altLang="ko-KR" dirty="0" smtClean="0"/>
              <a:t>Document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6267" y="658544"/>
            <a:ext cx="11519671" cy="5891365"/>
          </a:xfrm>
          <a:prstGeom prst="rect">
            <a:avLst/>
          </a:prstGeom>
          <a:solidFill>
            <a:srgbClr val="E5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3002491"/>
              </p:ext>
            </p:extLst>
          </p:nvPr>
        </p:nvGraphicFramePr>
        <p:xfrm>
          <a:off x="336265" y="647477"/>
          <a:ext cx="11519673" cy="256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61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 종류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문서명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템플릿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822659" y="647476"/>
            <a:ext cx="1043487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1"/>
            </a:lvl1pPr>
          </a:lstStyle>
          <a:p>
            <a:pPr lvl="0"/>
            <a:r>
              <a:rPr lang="ko-KR" altLang="en-US" dirty="0" smtClean="0"/>
              <a:t>문서코드입력</a:t>
            </a:r>
            <a:endParaRPr lang="ko-KR" altLang="en-US" dirty="0"/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77849" y="647476"/>
            <a:ext cx="1870067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altLang="ko-KR" dirty="0" smtClean="0"/>
              <a:t>Template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.</a:t>
            </a:r>
            <a:r>
              <a:rPr lang="ko-KR" altLang="en-US" dirty="0" smtClean="0"/>
              <a:t>버전 입력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01546775"/>
              </p:ext>
            </p:extLst>
          </p:nvPr>
        </p:nvGraphicFramePr>
        <p:xfrm>
          <a:off x="336264" y="909462"/>
          <a:ext cx="11519673" cy="261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Version</a:t>
                      </a:r>
                      <a:r>
                        <a:rPr lang="en-US" altLang="ko-KR" sz="1000" b="1" baseline="0" dirty="0" smtClean="0"/>
                        <a:t> History (</a:t>
                      </a:r>
                      <a:r>
                        <a:rPr lang="ko-KR" altLang="en-US" sz="1000" b="1" baseline="0" dirty="0" smtClean="0"/>
                        <a:t>최종버전 </a:t>
                      </a:r>
                      <a:r>
                        <a:rPr lang="en-US" altLang="ko-KR" sz="1000" b="1" baseline="0" dirty="0" smtClean="0"/>
                        <a:t>:              )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6657474" y="917483"/>
            <a:ext cx="513347" cy="237064"/>
          </a:xfrm>
          <a:noFill/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1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ko-KR" dirty="0" smtClean="0"/>
              <a:t>00.00</a:t>
            </a:r>
            <a:endParaRPr lang="ko-KR" altLang="en-US" dirty="0"/>
          </a:p>
        </p:txBody>
      </p:sp>
      <p:sp>
        <p:nvSpPr>
          <p:cNvPr id="13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78043" y="647476"/>
            <a:ext cx="1127746" cy="249597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1"/>
            </a:lvl1pPr>
          </a:lstStyle>
          <a:p>
            <a:pPr lvl="0"/>
            <a:r>
              <a:rPr lang="ko-KR" altLang="en-US" dirty="0" smtClean="0"/>
              <a:t>문서종류입력</a:t>
            </a:r>
            <a:endParaRPr lang="ko-KR" altLang="en-US" dirty="0"/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4491448" y="647476"/>
            <a:ext cx="4861099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0"/>
            </a:lvl1pPr>
          </a:lstStyle>
          <a:p>
            <a:pPr lvl="0"/>
            <a:r>
              <a:rPr lang="ko-KR" altLang="en-US" dirty="0" smtClean="0"/>
              <a:t>문서명 입력</a:t>
            </a:r>
            <a:endParaRPr lang="ko-KR" altLang="en-US" dirty="0"/>
          </a:p>
        </p:txBody>
      </p:sp>
      <p:pic>
        <p:nvPicPr>
          <p:cNvPr id="15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49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81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8246" y="177556"/>
            <a:ext cx="11527692" cy="4569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150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6267" y="634481"/>
            <a:ext cx="11519671" cy="5891365"/>
          </a:xfrm>
          <a:prstGeom prst="rect">
            <a:avLst/>
          </a:prstGeom>
          <a:solidFill>
            <a:srgbClr val="E5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49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6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590421" y="2496439"/>
            <a:ext cx="8715375" cy="1079500"/>
          </a:xfrm>
          <a:gradFill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{Title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6266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측설명미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11504246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074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코드매뉴얼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11504246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51395252"/>
              </p:ext>
            </p:extLst>
          </p:nvPr>
        </p:nvGraphicFramePr>
        <p:xfrm>
          <a:off x="351693" y="449848"/>
          <a:ext cx="11504246" cy="60747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3215">
                  <a:extLst>
                    <a:ext uri="{9D8B030D-6E8A-4147-A177-3AD203B41FA5}">
                      <a16:colId xmlns:a16="http://schemas.microsoft.com/office/drawing/2014/main" val="1214626625"/>
                    </a:ext>
                  </a:extLst>
                </a:gridCol>
                <a:gridCol w="8738257">
                  <a:extLst>
                    <a:ext uri="{9D8B030D-6E8A-4147-A177-3AD203B41FA5}">
                      <a16:colId xmlns:a16="http://schemas.microsoft.com/office/drawing/2014/main" val="2341097248"/>
                    </a:ext>
                  </a:extLst>
                </a:gridCol>
                <a:gridCol w="1512774">
                  <a:extLst>
                    <a:ext uri="{9D8B030D-6E8A-4147-A177-3AD203B41FA5}">
                      <a16:colId xmlns:a16="http://schemas.microsoft.com/office/drawing/2014/main" val="316232623"/>
                    </a:ext>
                  </a:extLst>
                </a:gridCol>
              </a:tblGrid>
              <a:tr h="3082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300" dirty="0" smtClean="0">
                          <a:solidFill>
                            <a:schemeClr val="bg2"/>
                          </a:solidFill>
                        </a:rPr>
                        <a:t>Component</a:t>
                      </a:r>
                      <a:endParaRPr lang="ko-KR" alt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 </a:t>
                      </a:r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060650"/>
                  </a:ext>
                </a:extLst>
              </a:tr>
              <a:tr h="3082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>
                          <a:solidFill>
                            <a:schemeClr val="bg2"/>
                          </a:solidFill>
                        </a:rPr>
                        <a:t>기능구분</a:t>
                      </a:r>
                      <a:endParaRPr lang="ko-KR" alt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84212"/>
                  </a:ext>
                </a:extLst>
              </a:tr>
              <a:tr h="30827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>
                          <a:solidFill>
                            <a:schemeClr val="bg2"/>
                          </a:solidFill>
                        </a:rPr>
                        <a:t>참조소스</a:t>
                      </a:r>
                      <a:endParaRPr lang="ko-KR" alt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81293"/>
                  </a:ext>
                </a:extLst>
              </a:tr>
              <a:tr h="292052">
                <a:tc rowSpan="4"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>
                          <a:solidFill>
                            <a:schemeClr val="bg2"/>
                          </a:solidFill>
                        </a:rPr>
                        <a:t>설명</a:t>
                      </a:r>
                      <a:endParaRPr lang="ko-KR" altLang="en-US" sz="1300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스크린샷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744604"/>
                  </a:ext>
                </a:extLst>
              </a:tr>
              <a:tr h="2920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54004"/>
                  </a:ext>
                </a:extLst>
              </a:tr>
              <a:tr h="292052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158721"/>
                  </a:ext>
                </a:extLst>
              </a:tr>
              <a:tr h="29205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405040"/>
                  </a:ext>
                </a:extLst>
              </a:tr>
              <a:tr h="3583562">
                <a:tc>
                  <a:txBody>
                    <a:bodyPr/>
                    <a:lstStyle/>
                    <a:p>
                      <a:pPr algn="l" latinLnBrk="1"/>
                      <a:endParaRPr lang="en-US" altLang="ko-KR" sz="1300" dirty="0" smtClean="0"/>
                    </a:p>
                    <a:p>
                      <a:pPr algn="l" latinLnBrk="1"/>
                      <a:r>
                        <a:rPr lang="ko-KR" altLang="en-US" sz="1300" dirty="0" smtClean="0"/>
                        <a:t>소스코드</a:t>
                      </a:r>
                      <a:endParaRPr lang="ko-KR" altLang="en-US" sz="13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23790"/>
                  </a:ext>
                </a:extLst>
              </a:tr>
              <a:tr h="3981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이슈</a:t>
                      </a:r>
                      <a:endParaRPr lang="ko-KR" altLang="en-US" sz="13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3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139999"/>
                  </a:ext>
                </a:extLst>
              </a:tr>
            </a:tbl>
          </a:graphicData>
        </a:graphic>
      </p:graphicFrame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1614873" y="457501"/>
            <a:ext cx="10240577" cy="292100"/>
          </a:xfrm>
        </p:spPr>
        <p:txBody>
          <a:bodyPr anchor="ctr">
            <a:noAutofit/>
          </a:bodyPr>
          <a:lstStyle>
            <a:lvl1pPr algn="l">
              <a:defRPr sz="10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ko-KR" dirty="0" smtClean="0"/>
              <a:t>Grid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10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1614873" y="761202"/>
            <a:ext cx="10240577" cy="292100"/>
          </a:xfrm>
        </p:spPr>
        <p:txBody>
          <a:bodyPr anchor="ctr">
            <a:noAutofit/>
          </a:bodyPr>
          <a:lstStyle>
            <a:lvl1pPr algn="l">
              <a:defRPr sz="1000"/>
            </a:lvl1pPr>
          </a:lstStyle>
          <a:p>
            <a:pPr lvl="0"/>
            <a:r>
              <a:rPr lang="ko-KR" altLang="en-US" dirty="0" err="1" smtClean="0"/>
              <a:t>기능구분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1614874" y="1069778"/>
            <a:ext cx="5057776" cy="292100"/>
          </a:xfrm>
        </p:spPr>
        <p:txBody>
          <a:bodyPr anchor="ctr">
            <a:noAutofit/>
          </a:bodyPr>
          <a:lstStyle>
            <a:lvl1pPr algn="l">
              <a:defRPr sz="1000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 smtClean="0"/>
              <a:t>해당 소스가 적용된 파일명과 경로 입력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1614873" y="1374064"/>
            <a:ext cx="8715376" cy="292100"/>
          </a:xfrm>
        </p:spPr>
        <p:txBody>
          <a:bodyPr anchor="ctr">
            <a:noAutofit/>
          </a:bodyPr>
          <a:lstStyle>
            <a:lvl1pPr algn="l">
              <a:defRPr sz="1000"/>
            </a:lvl1pPr>
          </a:lstStyle>
          <a:p>
            <a:pPr lvl="0"/>
            <a:r>
              <a:rPr lang="ko-KR" altLang="en-US" dirty="0" smtClean="0"/>
              <a:t>설명 입력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1614873" y="1666164"/>
            <a:ext cx="8715375" cy="292100"/>
          </a:xfrm>
        </p:spPr>
        <p:txBody>
          <a:bodyPr anchor="ctr">
            <a:noAutofit/>
          </a:bodyPr>
          <a:lstStyle>
            <a:lvl1pPr algn="l">
              <a:defRPr sz="1000"/>
            </a:lvl1pPr>
          </a:lstStyle>
          <a:p>
            <a:pPr lvl="0"/>
            <a:r>
              <a:rPr lang="ko-KR" altLang="en-US" dirty="0" smtClean="0"/>
              <a:t>설명 입력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텍스트 개체 틀 3"/>
          <p:cNvSpPr>
            <a:spLocks noGrp="1"/>
          </p:cNvSpPr>
          <p:nvPr>
            <p:ph type="body" sz="quarter" idx="15" hasCustomPrompt="1"/>
          </p:nvPr>
        </p:nvSpPr>
        <p:spPr>
          <a:xfrm>
            <a:off x="1614872" y="1958264"/>
            <a:ext cx="8715376" cy="2921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 smtClean="0"/>
              <a:t>설명 입력</a:t>
            </a:r>
            <a:r>
              <a:rPr lang="en-US" altLang="ko-KR" dirty="0" smtClean="0"/>
              <a:t>3</a:t>
            </a:r>
            <a:endParaRPr lang="ko-KR" altLang="en-US" dirty="0" smtClean="0"/>
          </a:p>
        </p:txBody>
      </p:sp>
      <p:sp>
        <p:nvSpPr>
          <p:cNvPr id="16" name="텍스트 개체 틀 3"/>
          <p:cNvSpPr>
            <a:spLocks noGrp="1"/>
          </p:cNvSpPr>
          <p:nvPr>
            <p:ph type="body" sz="quarter" idx="16" hasCustomPrompt="1"/>
          </p:nvPr>
        </p:nvSpPr>
        <p:spPr>
          <a:xfrm>
            <a:off x="1614871" y="2250364"/>
            <a:ext cx="8715376" cy="292100"/>
          </a:xfrm>
        </p:spPr>
        <p:txBody>
          <a:bodyPr anchor="ctr"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 smtClean="0"/>
              <a:t>설명 입력</a:t>
            </a:r>
            <a:r>
              <a:rPr lang="en-US" altLang="ko-KR" dirty="0" smtClean="0"/>
              <a:t>4</a:t>
            </a:r>
            <a:endParaRPr lang="ko-KR" altLang="en-US" dirty="0" smtClean="0"/>
          </a:p>
        </p:txBody>
      </p:sp>
      <p:sp>
        <p:nvSpPr>
          <p:cNvPr id="17" name="텍스트 개체 틀 3"/>
          <p:cNvSpPr>
            <a:spLocks noGrp="1"/>
          </p:cNvSpPr>
          <p:nvPr>
            <p:ph type="body" sz="quarter" idx="17" hasCustomPrompt="1"/>
          </p:nvPr>
        </p:nvSpPr>
        <p:spPr>
          <a:xfrm>
            <a:off x="1614873" y="2550116"/>
            <a:ext cx="10240577" cy="3570598"/>
          </a:xfrm>
        </p:spPr>
        <p:txBody>
          <a:bodyPr anchor="ctr">
            <a:noAutofit/>
          </a:bodyPr>
          <a:lstStyle>
            <a:lvl1pPr algn="l">
              <a:defRPr sz="900">
                <a:solidFill>
                  <a:srgbClr val="002060"/>
                </a:solidFill>
              </a:defRPr>
            </a:lvl1pPr>
          </a:lstStyle>
          <a:p>
            <a:pPr lvl="0"/>
            <a:r>
              <a:rPr lang="ko-KR" altLang="en-US" dirty="0" smtClean="0"/>
              <a:t>소스코드 입력</a:t>
            </a:r>
            <a:endParaRPr lang="ko-KR" altLang="en-US" dirty="0"/>
          </a:p>
        </p:txBody>
      </p:sp>
      <p:sp>
        <p:nvSpPr>
          <p:cNvPr id="18" name="텍스트 개체 틀 3"/>
          <p:cNvSpPr>
            <a:spLocks noGrp="1"/>
          </p:cNvSpPr>
          <p:nvPr>
            <p:ph type="body" sz="quarter" idx="18" hasCustomPrompt="1"/>
          </p:nvPr>
        </p:nvSpPr>
        <p:spPr>
          <a:xfrm>
            <a:off x="1614873" y="6124034"/>
            <a:ext cx="10207625" cy="400587"/>
          </a:xfrm>
        </p:spPr>
        <p:txBody>
          <a:bodyPr anchor="ctr">
            <a:noAutofit/>
          </a:bodyPr>
          <a:lstStyle>
            <a:lvl1pPr algn="l">
              <a:defRPr sz="1000">
                <a:solidFill>
                  <a:srgbClr val="FF0000"/>
                </a:solidFill>
              </a:defRPr>
            </a:lvl1pPr>
          </a:lstStyle>
          <a:p>
            <a:pPr lvl="0"/>
            <a:r>
              <a:rPr lang="ko-KR" altLang="en-US" dirty="0" err="1" smtClean="0"/>
              <a:t>해당소스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적용시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주의해야할점</a:t>
            </a:r>
            <a:r>
              <a:rPr lang="ko-KR" altLang="en-US" dirty="0" smtClean="0"/>
              <a:t> 입력</a:t>
            </a:r>
            <a:endParaRPr lang="ko-KR" altLang="en-US" dirty="0"/>
          </a:p>
        </p:txBody>
      </p:sp>
      <p:sp>
        <p:nvSpPr>
          <p:cNvPr id="6" name="그림 개체 틀 5"/>
          <p:cNvSpPr>
            <a:spLocks noGrp="1"/>
          </p:cNvSpPr>
          <p:nvPr>
            <p:ph type="pic" sz="quarter" idx="19" hasCustomPrompt="1"/>
          </p:nvPr>
        </p:nvSpPr>
        <p:spPr>
          <a:xfrm>
            <a:off x="10329863" y="1666875"/>
            <a:ext cx="1525587" cy="876300"/>
          </a:xfrm>
        </p:spPr>
        <p:txBody>
          <a:bodyPr anchor="ctr">
            <a:normAutofit/>
          </a:bodyPr>
          <a:lstStyle>
            <a:lvl1pPr algn="ctr">
              <a:defRPr sz="2000"/>
            </a:lvl1pPr>
          </a:lstStyle>
          <a:p>
            <a:r>
              <a:rPr lang="ko-KR" altLang="en-US" dirty="0" smtClean="0"/>
              <a:t>화면 첨부</a:t>
            </a:r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672650" y="1069639"/>
            <a:ext cx="807307" cy="29238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Dev</a:t>
            </a:r>
            <a:r>
              <a:rPr lang="ko-KR" altLang="en-US" sz="1300" dirty="0" smtClean="0"/>
              <a:t>소스</a:t>
            </a:r>
            <a:endParaRPr lang="ko-KR" altLang="en-US" sz="1300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0" hasCustomPrompt="1"/>
          </p:nvPr>
        </p:nvSpPr>
        <p:spPr>
          <a:xfrm>
            <a:off x="7480300" y="1069975"/>
            <a:ext cx="4341813" cy="292100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pPr lvl="0"/>
            <a:r>
              <a:rPr lang="ko-KR" altLang="en-US" dirty="0" err="1" smtClean="0"/>
              <a:t>데브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034814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측설명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043416" y="437662"/>
            <a:ext cx="2812521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8691724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3988" y="438150"/>
            <a:ext cx="2811462" cy="31591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z="1200" dirty="0" smtClean="0"/>
              <a:t>페이지 타이틀 입력</a:t>
            </a:r>
            <a:endParaRPr lang="ko-KR" altLang="en-US" dirty="0"/>
          </a:p>
        </p:txBody>
      </p:sp>
      <p:pic>
        <p:nvPicPr>
          <p:cNvPr id="12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5285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8425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 hasCustomPrompt="1"/>
          </p:nvPr>
        </p:nvSpPr>
        <p:spPr>
          <a:xfrm>
            <a:off x="1566985" y="2679435"/>
            <a:ext cx="9144000" cy="8791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sz="4000" dirty="0" smtClean="0"/>
              <a:t>감사합니다</a:t>
            </a:r>
            <a:endParaRPr lang="ko-KR" altLang="en-US" sz="4000" dirty="0">
              <a:solidFill>
                <a:schemeClr val="lt1"/>
              </a:solidFill>
              <a:hlinkClick r:id="" action="ppaction://noaction"/>
            </a:endParaRPr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85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8246" y="177557"/>
            <a:ext cx="11527692" cy="260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8246" y="539262"/>
            <a:ext cx="11527692" cy="59865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101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6" r:id="rId4"/>
    <p:sldLayoutId id="2147483652" r:id="rId5"/>
    <p:sldLayoutId id="2147483658" r:id="rId6"/>
    <p:sldLayoutId id="2147483650" r:id="rId7"/>
    <p:sldLayoutId id="2147483653" r:id="rId8"/>
    <p:sldLayoutId id="2147483655" r:id="rId9"/>
    <p:sldLayoutId id="2147483657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DevExpress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개발팁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 smtClean="0"/>
              <a:t>조형진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4"/>
          </p:nvPr>
        </p:nvSpPr>
        <p:spPr>
          <a:xfrm>
            <a:off x="5959643" y="2472543"/>
            <a:ext cx="4708356" cy="417306"/>
          </a:xfrm>
        </p:spPr>
        <p:txBody>
          <a:bodyPr/>
          <a:lstStyle/>
          <a:p>
            <a:r>
              <a:rPr lang="en-US" altLang="ko-KR" dirty="0" smtClean="0"/>
              <a:t>2020-09-29 -01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9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1692" y="91583"/>
            <a:ext cx="11504246" cy="26010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그리드 관련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Datagrid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그리드 내의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수 확인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WMS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완제품 </a:t>
            </a:r>
            <a:r>
              <a:rPr lang="ko-KR" altLang="en-US" dirty="0" err="1"/>
              <a:t>출고관리</a:t>
            </a:r>
            <a:r>
              <a:rPr lang="ko-KR" altLang="en-US" dirty="0"/>
              <a:t>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현장 </a:t>
            </a:r>
            <a:r>
              <a:rPr lang="ko-KR" altLang="en-US" dirty="0" err="1" smtClean="0"/>
              <a:t>출고지시</a:t>
            </a:r>
            <a:r>
              <a:rPr lang="ko-KR" altLang="en-US" dirty="0" smtClean="0"/>
              <a:t>  </a:t>
            </a:r>
            <a:r>
              <a:rPr lang="en-US" altLang="ko-KR" dirty="0" smtClean="0"/>
              <a:t>or</a:t>
            </a:r>
            <a:r>
              <a:rPr lang="ko-KR" altLang="en-US" dirty="0"/>
              <a:t> </a:t>
            </a:r>
            <a:r>
              <a:rPr lang="en-US" altLang="ko-KR" dirty="0" smtClean="0"/>
              <a:t>QMS&gt; </a:t>
            </a:r>
            <a:r>
              <a:rPr lang="ko-KR" altLang="en-US" dirty="0" err="1" smtClean="0"/>
              <a:t>교육확인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결과입력</a:t>
            </a:r>
            <a:r>
              <a:rPr lang="en-US" altLang="ko-KR" dirty="0" smtClean="0"/>
              <a:t>) </a:t>
            </a:r>
            <a:r>
              <a:rPr lang="en-US" altLang="ko-KR" dirty="0" err="1"/>
              <a:t>EmployeeEduResult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totalCount</a:t>
            </a:r>
            <a:r>
              <a:rPr lang="en-US" altLang="ko-KR" dirty="0" smtClean="0"/>
              <a:t>() </a:t>
            </a:r>
            <a:r>
              <a:rPr lang="ko-KR" altLang="en-US" dirty="0" smtClean="0"/>
              <a:t>함수를 사용하여 확인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7"/>
          </p:nvPr>
        </p:nvSpPr>
        <p:spPr>
          <a:xfrm>
            <a:off x="1614874" y="2550116"/>
            <a:ext cx="10240576" cy="3570598"/>
          </a:xfrm>
        </p:spPr>
        <p:txBody>
          <a:bodyPr/>
          <a:lstStyle/>
          <a:p>
            <a:r>
              <a:rPr lang="en-US" altLang="ko-KR" dirty="0"/>
              <a:t>/</a:t>
            </a:r>
            <a:r>
              <a:rPr lang="en-US" altLang="ko-KR" dirty="0" err="1"/>
              <a:t>PrdOut</a:t>
            </a:r>
            <a:r>
              <a:rPr lang="en-US" altLang="ko-KR" dirty="0"/>
              <a:t>/DespatchManageOrder2 -&gt;</a:t>
            </a:r>
          </a:p>
          <a:p>
            <a:r>
              <a:rPr lang="en-US" altLang="ko-KR" dirty="0"/>
              <a:t>ex) </a:t>
            </a:r>
          </a:p>
          <a:p>
            <a:r>
              <a:rPr lang="en-US" altLang="ko-KR" dirty="0" err="1"/>
              <a:t>var</a:t>
            </a:r>
            <a:r>
              <a:rPr lang="en-US" altLang="ko-KR" dirty="0"/>
              <a:t> grid = $("#DespatchManageOrder2MainGrid").</a:t>
            </a:r>
            <a:r>
              <a:rPr lang="en-US" altLang="ko-KR" dirty="0" err="1"/>
              <a:t>dxDataGrid</a:t>
            </a:r>
            <a:r>
              <a:rPr lang="en-US" altLang="ko-KR" dirty="0"/>
              <a:t>("instance");</a:t>
            </a:r>
          </a:p>
          <a:p>
            <a:r>
              <a:rPr lang="en-US" altLang="ko-KR" dirty="0" err="1"/>
              <a:t>grid.totalCount</a:t>
            </a:r>
            <a:r>
              <a:rPr lang="en-US" altLang="ko-KR" dirty="0" smtClean="0"/>
              <a:t>()</a:t>
            </a:r>
          </a:p>
          <a:p>
            <a:endParaRPr lang="en-US" altLang="ko-KR" dirty="0"/>
          </a:p>
          <a:p>
            <a:r>
              <a:rPr lang="en-US" altLang="ko-KR" dirty="0" smtClean="0"/>
              <a:t>Or </a:t>
            </a:r>
          </a:p>
          <a:p>
            <a:r>
              <a:rPr lang="en-US" altLang="ko-KR" dirty="0" err="1"/>
              <a:t>grid.getDataSource</a:t>
            </a:r>
            <a:r>
              <a:rPr lang="en-US" altLang="ko-KR" dirty="0"/>
              <a:t>().</a:t>
            </a:r>
            <a:r>
              <a:rPr lang="en-US" altLang="ko-KR" dirty="0" err="1"/>
              <a:t>totalCount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6" name="그림 개체 틀 5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31534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1692" y="91583"/>
            <a:ext cx="11504246" cy="26010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그리드 관련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Datagrid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그리드 </a:t>
            </a:r>
            <a:r>
              <a:rPr lang="en-US" altLang="ko-KR" dirty="0"/>
              <a:t>Cell background </a:t>
            </a:r>
            <a:r>
              <a:rPr lang="ko-KR" altLang="en-US" dirty="0"/>
              <a:t>색상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WMS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완제품 </a:t>
            </a:r>
            <a:r>
              <a:rPr lang="ko-KR" altLang="en-US" dirty="0" err="1"/>
              <a:t>출고관리</a:t>
            </a:r>
            <a:r>
              <a:rPr lang="ko-KR" altLang="en-US" dirty="0"/>
              <a:t> 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현장 </a:t>
            </a:r>
            <a:r>
              <a:rPr lang="ko-KR" altLang="en-US" dirty="0" err="1" smtClean="0"/>
              <a:t>출고지시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/>
              <a:t>/</a:t>
            </a:r>
            <a:r>
              <a:rPr lang="en-US" altLang="ko-KR" dirty="0" err="1" smtClean="0"/>
              <a:t>PrdOut</a:t>
            </a:r>
            <a:r>
              <a:rPr lang="en-US" altLang="ko-KR" dirty="0" smtClean="0"/>
              <a:t>/DespatchManageOrder2)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그리드안의</a:t>
            </a:r>
            <a:r>
              <a:rPr lang="ko-KR" altLang="en-US" dirty="0" smtClean="0"/>
              <a:t> 셀 색상을 변경할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조건 입력하고 </a:t>
            </a:r>
            <a:r>
              <a:rPr lang="en-US" altLang="ko-KR" dirty="0"/>
              <a:t>&lt;style&gt;</a:t>
            </a:r>
            <a:r>
              <a:rPr lang="ko-KR" altLang="en-US" dirty="0"/>
              <a:t>에 색상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7"/>
          </p:nvPr>
        </p:nvSpPr>
        <p:spPr>
          <a:xfrm>
            <a:off x="1614874" y="2550116"/>
            <a:ext cx="10240576" cy="3570598"/>
          </a:xfrm>
        </p:spPr>
        <p:txBody>
          <a:bodyPr/>
          <a:lstStyle/>
          <a:p>
            <a:r>
              <a:rPr lang="en-US" altLang="ko-KR" dirty="0" smtClean="0"/>
              <a:t>.</a:t>
            </a:r>
            <a:r>
              <a:rPr lang="en-US" altLang="ko-KR" dirty="0" err="1"/>
              <a:t>OnCellPrepared</a:t>
            </a:r>
            <a:r>
              <a:rPr lang="en-US" altLang="ko-KR" dirty="0"/>
              <a:t>("</a:t>
            </a:r>
            <a:r>
              <a:rPr lang="en-US" altLang="ko-KR" dirty="0" err="1"/>
              <a:t>BackgroundColor</a:t>
            </a:r>
            <a:r>
              <a:rPr lang="en-US" altLang="ko-KR" dirty="0"/>
              <a:t>") </a:t>
            </a:r>
            <a:r>
              <a:rPr lang="ko-KR" altLang="en-US" dirty="0"/>
              <a:t>기능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function </a:t>
            </a:r>
            <a:r>
              <a:rPr lang="en-US" altLang="ko-KR" dirty="0" err="1"/>
              <a:t>BackgroundColor</a:t>
            </a:r>
            <a:r>
              <a:rPr lang="en-US" altLang="ko-KR" dirty="0"/>
              <a:t>(</a:t>
            </a:r>
            <a:r>
              <a:rPr lang="en-US" altLang="ko-KR" dirty="0" err="1"/>
              <a:t>cellInfo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    if (</a:t>
            </a:r>
            <a:r>
              <a:rPr lang="en-US" altLang="ko-KR" dirty="0" err="1"/>
              <a:t>cellInfo.rowType</a:t>
            </a:r>
            <a:r>
              <a:rPr lang="en-US" altLang="ko-KR" dirty="0"/>
              <a:t> == "data" &amp;&amp; </a:t>
            </a:r>
            <a:r>
              <a:rPr lang="en-US" altLang="ko-KR" dirty="0" err="1"/>
              <a:t>cellInfo.column.dataField</a:t>
            </a:r>
            <a:r>
              <a:rPr lang="en-US" altLang="ko-KR" dirty="0"/>
              <a:t> === '</a:t>
            </a:r>
            <a:r>
              <a:rPr lang="en-US" altLang="ko-KR" dirty="0" err="1"/>
              <a:t>issue_ck_cd</a:t>
            </a:r>
            <a:r>
              <a:rPr lang="en-US" altLang="ko-KR" dirty="0"/>
              <a:t>') {</a:t>
            </a:r>
          </a:p>
          <a:p>
            <a:r>
              <a:rPr lang="en-US" altLang="ko-KR" dirty="0"/>
              <a:t>                if (</a:t>
            </a:r>
            <a:r>
              <a:rPr lang="en-US" altLang="ko-KR" dirty="0" err="1"/>
              <a:t>cellInfo.data.issue_ck_cd</a:t>
            </a:r>
            <a:r>
              <a:rPr lang="en-US" altLang="ko-KR" dirty="0"/>
              <a:t> === '0')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cellInfo.cellElement.addClass</a:t>
            </a:r>
            <a:r>
              <a:rPr lang="en-US" altLang="ko-KR" dirty="0"/>
              <a:t>('yellow');</a:t>
            </a:r>
          </a:p>
          <a:p>
            <a:r>
              <a:rPr lang="en-US" altLang="ko-KR" dirty="0"/>
              <a:t>                }                  </a:t>
            </a:r>
          </a:p>
          <a:p>
            <a:r>
              <a:rPr lang="en-US" altLang="ko-KR" dirty="0"/>
              <a:t>        </a:t>
            </a:r>
            <a:r>
              <a:rPr lang="en-US" altLang="ko-KR" dirty="0" smtClean="0"/>
              <a:t>}}</a:t>
            </a:r>
            <a:endParaRPr lang="en-US" altLang="ko-KR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개체 틀 12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23" b="111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31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1692" y="91583"/>
            <a:ext cx="11504246" cy="26010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그리드 관련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Datagrid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공통코드로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구분값을</a:t>
            </a:r>
            <a:r>
              <a:rPr lang="ko-KR" altLang="en-US" dirty="0" smtClean="0"/>
              <a:t> 표시하는 데이터를 공통코드에서 읽어와서 표시하고 싶은 경우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폼에서 </a:t>
            </a:r>
            <a:r>
              <a:rPr lang="en-US" altLang="ko-KR" dirty="0" smtClean="0"/>
              <a:t>select list</a:t>
            </a:r>
            <a:r>
              <a:rPr lang="ko-KR" altLang="en-US" dirty="0" smtClean="0"/>
              <a:t>로 표시하는 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WMS &gt; </a:t>
            </a:r>
            <a:r>
              <a:rPr lang="ko-KR" altLang="en-US" dirty="0" smtClean="0"/>
              <a:t>원료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자재 </a:t>
            </a:r>
            <a:r>
              <a:rPr lang="ko-KR" altLang="en-US" dirty="0" err="1" smtClean="0"/>
              <a:t>기타입고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MaterialInManage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7"/>
          </p:nvPr>
        </p:nvSpPr>
        <p:spPr>
          <a:xfrm>
            <a:off x="1614874" y="2550116"/>
            <a:ext cx="4304663" cy="3570598"/>
          </a:xfrm>
        </p:spPr>
        <p:txBody>
          <a:bodyPr/>
          <a:lstStyle/>
          <a:p>
            <a:r>
              <a:rPr lang="en-US" altLang="ko-KR" dirty="0" smtClean="0"/>
              <a:t>  </a:t>
            </a:r>
            <a:r>
              <a:rPr lang="en-US" altLang="ko-KR" dirty="0" err="1"/>
              <a:t>c.Add</a:t>
            </a:r>
            <a:r>
              <a:rPr lang="en-US" altLang="ko-KR" dirty="0"/>
              <a:t>()</a:t>
            </a:r>
          </a:p>
          <a:p>
            <a:r>
              <a:rPr lang="en-US" altLang="ko-KR" dirty="0" smtClean="0"/>
              <a:t>.</a:t>
            </a:r>
            <a:r>
              <a:rPr lang="en-US" altLang="ko-KR" dirty="0"/>
              <a:t>Caption("</a:t>
            </a:r>
            <a:r>
              <a:rPr lang="ko-KR" altLang="en-US" dirty="0" err="1"/>
              <a:t>상세구분</a:t>
            </a:r>
            <a:r>
              <a:rPr lang="en-US" altLang="ko-KR" dirty="0"/>
              <a:t>")</a:t>
            </a:r>
          </a:p>
          <a:p>
            <a:r>
              <a:rPr lang="en-US" altLang="ko-KR" dirty="0" smtClean="0"/>
              <a:t>.</a:t>
            </a:r>
            <a:r>
              <a:rPr lang="en-US" altLang="ko-KR" dirty="0"/>
              <a:t>Lookup(lookup =&gt; lookup</a:t>
            </a:r>
          </a:p>
          <a:p>
            <a:r>
              <a:rPr lang="en-US" altLang="ko-KR" dirty="0" smtClean="0"/>
              <a:t>.</a:t>
            </a:r>
            <a:r>
              <a:rPr lang="en-US" altLang="ko-KR" dirty="0" err="1"/>
              <a:t>DataSource</a:t>
            </a:r>
            <a:r>
              <a:rPr lang="en-US" altLang="ko-KR" dirty="0"/>
              <a:t>(d =&gt; </a:t>
            </a:r>
            <a:r>
              <a:rPr lang="en-US" altLang="ko-KR" dirty="0" err="1"/>
              <a:t>d.WebApi</a:t>
            </a:r>
            <a:r>
              <a:rPr lang="en-US" altLang="ko-KR" dirty="0"/>
              <a:t>()</a:t>
            </a:r>
          </a:p>
          <a:p>
            <a:r>
              <a:rPr lang="en-US" altLang="ko-KR" dirty="0" smtClean="0"/>
              <a:t>.</a:t>
            </a:r>
            <a:r>
              <a:rPr lang="en-US" altLang="ko-KR" dirty="0" err="1"/>
              <a:t>RouteName</a:t>
            </a:r>
            <a:r>
              <a:rPr lang="en-US" altLang="ko-KR" dirty="0"/>
              <a:t>("</a:t>
            </a:r>
            <a:r>
              <a:rPr lang="en-US" altLang="ko-KR" dirty="0" err="1"/>
              <a:t>Comm</a:t>
            </a:r>
            <a:r>
              <a:rPr lang="en-US" altLang="ko-KR" dirty="0"/>
              <a:t>")</a:t>
            </a:r>
          </a:p>
          <a:p>
            <a:r>
              <a:rPr lang="en-US" altLang="ko-KR" dirty="0" smtClean="0"/>
              <a:t>.</a:t>
            </a:r>
            <a:r>
              <a:rPr lang="en-US" altLang="ko-KR" dirty="0" err="1"/>
              <a:t>LoadAction</a:t>
            </a:r>
            <a:r>
              <a:rPr lang="en-US" altLang="ko-KR" dirty="0"/>
              <a:t>("</a:t>
            </a:r>
            <a:r>
              <a:rPr lang="en-US" altLang="ko-KR" dirty="0" err="1"/>
              <a:t>GetCommon</a:t>
            </a:r>
            <a:r>
              <a:rPr lang="en-US" altLang="ko-KR" dirty="0"/>
              <a:t>")</a:t>
            </a:r>
          </a:p>
          <a:p>
            <a:r>
              <a:rPr lang="en-US" altLang="ko-KR" dirty="0" smtClean="0"/>
              <a:t>.</a:t>
            </a:r>
            <a:r>
              <a:rPr lang="en-US" altLang="ko-KR" dirty="0" err="1"/>
              <a:t>LoadMethod</a:t>
            </a:r>
            <a:r>
              <a:rPr lang="en-US" altLang="ko-KR" dirty="0"/>
              <a:t>("GET")</a:t>
            </a:r>
          </a:p>
          <a:p>
            <a:r>
              <a:rPr lang="en-US" altLang="ko-KR" dirty="0" smtClean="0"/>
              <a:t>.</a:t>
            </a:r>
            <a:r>
              <a:rPr lang="en-US" altLang="ko-KR" dirty="0" err="1"/>
              <a:t>LoadParams</a:t>
            </a:r>
            <a:r>
              <a:rPr lang="en-US" altLang="ko-KR" dirty="0"/>
              <a:t>(new</a:t>
            </a:r>
          </a:p>
          <a:p>
            <a:r>
              <a:rPr lang="en-US" altLang="ko-KR" dirty="0" smtClean="0"/>
              <a:t>{</a:t>
            </a:r>
            <a:endParaRPr lang="en-US" altLang="ko-KR" dirty="0"/>
          </a:p>
          <a:p>
            <a:r>
              <a:rPr lang="en-US" altLang="ko-KR" dirty="0" err="1" smtClean="0"/>
              <a:t>pGubun</a:t>
            </a:r>
            <a:r>
              <a:rPr lang="en-US" altLang="ko-KR" dirty="0" smtClean="0"/>
              <a:t> </a:t>
            </a:r>
            <a:r>
              <a:rPr lang="en-US" altLang="ko-KR" dirty="0"/>
              <a:t>= "</a:t>
            </a:r>
            <a:r>
              <a:rPr lang="ko-KR" altLang="en-US" dirty="0" err="1" smtClean="0"/>
              <a:t>공통코드</a:t>
            </a:r>
            <a:r>
              <a:rPr lang="en-US" altLang="ko-KR" dirty="0" smtClean="0"/>
              <a:t>",</a:t>
            </a:r>
          </a:p>
          <a:p>
            <a:r>
              <a:rPr lang="en-US" altLang="ko-KR" dirty="0" err="1" smtClean="0"/>
              <a:t>pDiv</a:t>
            </a:r>
            <a:r>
              <a:rPr lang="en-US" altLang="ko-KR" dirty="0" smtClean="0"/>
              <a:t> </a:t>
            </a:r>
            <a:r>
              <a:rPr lang="en-US" altLang="ko-KR" dirty="0"/>
              <a:t>= "D</a:t>
            </a:r>
            <a:r>
              <a:rPr lang="en-US" altLang="ko-KR" dirty="0" smtClean="0"/>
              <a:t>"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r>
              <a:rPr lang="en-US" altLang="ko-KR" dirty="0" err="1" smtClean="0"/>
              <a:t>pStrWhere</a:t>
            </a:r>
            <a:r>
              <a:rPr lang="en-US" altLang="ko-KR" dirty="0" smtClean="0"/>
              <a:t> </a:t>
            </a:r>
            <a:r>
              <a:rPr lang="en-US" altLang="ko-KR" dirty="0"/>
              <a:t>= "WR007</a:t>
            </a:r>
            <a:r>
              <a:rPr lang="en-US" altLang="ko-KR" dirty="0" smtClean="0"/>
              <a:t>",</a:t>
            </a:r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pTableName</a:t>
            </a:r>
            <a:r>
              <a:rPr lang="en-US" altLang="ko-KR" dirty="0" smtClean="0"/>
              <a:t> </a:t>
            </a:r>
            <a:r>
              <a:rPr lang="en-US" altLang="ko-KR" dirty="0"/>
              <a:t>= "unit"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5" name="텍스트 개체 틀 10"/>
          <p:cNvSpPr txBox="1">
            <a:spLocks/>
          </p:cNvSpPr>
          <p:nvPr/>
        </p:nvSpPr>
        <p:spPr>
          <a:xfrm>
            <a:off x="5919537" y="2541753"/>
            <a:ext cx="4304663" cy="35705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).</a:t>
            </a:r>
            <a:r>
              <a:rPr lang="en-US" altLang="ko-KR" dirty="0"/>
              <a:t>Key("</a:t>
            </a:r>
            <a:r>
              <a:rPr lang="en-US" altLang="ko-KR" dirty="0" err="1"/>
              <a:t>keyfield</a:t>
            </a:r>
            <a:r>
              <a:rPr lang="en-US" altLang="ko-KR" dirty="0"/>
              <a:t>"))</a:t>
            </a:r>
          </a:p>
          <a:p>
            <a:r>
              <a:rPr lang="en-US" altLang="ko-KR" dirty="0" smtClean="0"/>
              <a:t>.</a:t>
            </a:r>
            <a:r>
              <a:rPr lang="en-US" altLang="ko-KR" dirty="0" err="1"/>
              <a:t>ValueExpr</a:t>
            </a:r>
            <a:r>
              <a:rPr lang="en-US" altLang="ko-KR" dirty="0"/>
              <a:t>("</a:t>
            </a:r>
            <a:r>
              <a:rPr lang="en-US" altLang="ko-KR" dirty="0" err="1"/>
              <a:t>keyfield</a:t>
            </a:r>
            <a:r>
              <a:rPr lang="en-US" altLang="ko-KR" dirty="0"/>
              <a:t>")</a:t>
            </a:r>
          </a:p>
          <a:p>
            <a:r>
              <a:rPr lang="en-US" altLang="ko-KR" dirty="0" smtClean="0"/>
              <a:t>.</a:t>
            </a:r>
            <a:r>
              <a:rPr lang="en-US" altLang="ko-KR" dirty="0" err="1"/>
              <a:t>DisplayExpr</a:t>
            </a:r>
            <a:r>
              <a:rPr lang="en-US" altLang="ko-KR" dirty="0"/>
              <a:t>("</a:t>
            </a:r>
            <a:r>
              <a:rPr lang="en-US" altLang="ko-KR" dirty="0" err="1"/>
              <a:t>displayfield</a:t>
            </a:r>
            <a:r>
              <a:rPr lang="en-US" altLang="ko-KR" dirty="0"/>
              <a:t>")</a:t>
            </a:r>
          </a:p>
          <a:p>
            <a:r>
              <a:rPr lang="en-US" altLang="ko-KR" dirty="0" smtClean="0"/>
              <a:t>).</a:t>
            </a:r>
            <a:r>
              <a:rPr lang="en-US" altLang="ko-KR" dirty="0" err="1"/>
              <a:t>DataField</a:t>
            </a:r>
            <a:r>
              <a:rPr lang="en-US" altLang="ko-KR" dirty="0"/>
              <a:t>("</a:t>
            </a:r>
            <a:r>
              <a:rPr lang="en-US" altLang="ko-KR" dirty="0" err="1"/>
              <a:t>in_type</a:t>
            </a:r>
            <a:r>
              <a:rPr lang="en-US" altLang="ko-KR" dirty="0"/>
              <a:t>")</a:t>
            </a:r>
          </a:p>
          <a:p>
            <a:r>
              <a:rPr lang="en-US" altLang="ko-KR" dirty="0" smtClean="0"/>
              <a:t>.</a:t>
            </a:r>
            <a:r>
              <a:rPr lang="en-US" altLang="ko-KR" dirty="0" err="1"/>
              <a:t>DataType</a:t>
            </a:r>
            <a:r>
              <a:rPr lang="en-US" altLang="ko-KR" dirty="0"/>
              <a:t>(</a:t>
            </a:r>
            <a:r>
              <a:rPr lang="en-US" altLang="ko-KR" dirty="0" err="1"/>
              <a:t>GridColumnDataType.String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.</a:t>
            </a:r>
            <a:r>
              <a:rPr lang="en-US" altLang="ko-KR" dirty="0" err="1"/>
              <a:t>ValidationRules</a:t>
            </a:r>
            <a:r>
              <a:rPr lang="en-US" altLang="ko-KR" dirty="0"/>
              <a:t>(</a:t>
            </a:r>
            <a:r>
              <a:rPr lang="en-US" altLang="ko-KR" dirty="0" err="1"/>
              <a:t>vr</a:t>
            </a:r>
            <a:r>
              <a:rPr lang="en-US" altLang="ko-KR" dirty="0"/>
              <a:t> =&gt;</a:t>
            </a:r>
          </a:p>
          <a:p>
            <a:r>
              <a:rPr lang="ko-KR" altLang="en-US" dirty="0" smtClean="0"/>
              <a:t> </a:t>
            </a:r>
            <a:r>
              <a:rPr lang="en-US" altLang="ko-KR" dirty="0"/>
              <a:t>{</a:t>
            </a:r>
          </a:p>
          <a:p>
            <a:r>
              <a:rPr lang="en-US" altLang="ko-KR" dirty="0" err="1" smtClean="0"/>
              <a:t>vr.AddRequired</a:t>
            </a:r>
            <a:r>
              <a:rPr lang="en-US" altLang="ko-KR" dirty="0"/>
              <a:t>().Message("</a:t>
            </a:r>
            <a:r>
              <a:rPr lang="ko-KR" altLang="en-US" dirty="0" err="1"/>
              <a:t>상세구분이</a:t>
            </a:r>
            <a:r>
              <a:rPr lang="ko-KR" altLang="en-US" dirty="0"/>
              <a:t> 지정되지 않아 저장할 수 없습니다</a:t>
            </a:r>
            <a:r>
              <a:rPr lang="en-US" altLang="ko-KR" dirty="0"/>
              <a:t>.");</a:t>
            </a:r>
          </a:p>
          <a:p>
            <a:r>
              <a:rPr lang="en-US" altLang="ko-KR" dirty="0" smtClean="0"/>
              <a:t>});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20" name="그림 개체 틀 19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38" b="207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41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1692" y="91583"/>
            <a:ext cx="11504246" cy="26010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그리드 관련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Datagrid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Y, N , 0, 1 </a:t>
            </a:r>
            <a:r>
              <a:rPr lang="ko-KR" altLang="en-US" dirty="0" smtClean="0"/>
              <a:t>등을 체크박스 형태로 표시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시스템운영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알람관리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데이터필드</a:t>
            </a:r>
            <a:r>
              <a:rPr lang="ko-KR" altLang="en-US" dirty="0" smtClean="0"/>
              <a:t> 값이 </a:t>
            </a:r>
            <a:r>
              <a:rPr lang="en-US" altLang="ko-KR" dirty="0" smtClean="0"/>
              <a:t>Y/N </a:t>
            </a:r>
            <a:r>
              <a:rPr lang="ko-KR" altLang="en-US" dirty="0" smtClean="0"/>
              <a:t>형식인 경우 체크박스로 표시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7"/>
          </p:nvPr>
        </p:nvSpPr>
        <p:spPr>
          <a:xfrm>
            <a:off x="1614874" y="2550116"/>
            <a:ext cx="10207624" cy="3570598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 err="1" smtClean="0"/>
              <a:t>c.Add</a:t>
            </a:r>
            <a:r>
              <a:rPr lang="en-US" altLang="ko-KR" dirty="0"/>
              <a:t>().</a:t>
            </a:r>
            <a:r>
              <a:rPr lang="en-US" altLang="ko-KR" dirty="0" err="1"/>
              <a:t>DataField</a:t>
            </a:r>
            <a:r>
              <a:rPr lang="en-US" altLang="ko-KR" dirty="0"/>
              <a:t>("</a:t>
            </a:r>
            <a:r>
              <a:rPr lang="en-US" altLang="ko-KR" dirty="0" err="1"/>
              <a:t>use_yn</a:t>
            </a:r>
            <a:r>
              <a:rPr lang="en-US" altLang="ko-KR" dirty="0"/>
              <a:t>").Caption("</a:t>
            </a:r>
            <a:r>
              <a:rPr lang="ko-KR" altLang="en-US" dirty="0"/>
              <a:t>사용여부</a:t>
            </a:r>
            <a:r>
              <a:rPr lang="en-US" altLang="ko-KR" dirty="0"/>
              <a:t>").Alignment(</a:t>
            </a:r>
            <a:r>
              <a:rPr lang="en-US" altLang="ko-KR" dirty="0" err="1"/>
              <a:t>HorizontalAlignment.Center</a:t>
            </a:r>
            <a:r>
              <a:rPr lang="en-US" altLang="ko-KR" dirty="0"/>
              <a:t>).</a:t>
            </a:r>
            <a:r>
              <a:rPr lang="en-US" altLang="ko-KR" dirty="0" err="1"/>
              <a:t>DataType</a:t>
            </a:r>
            <a:r>
              <a:rPr lang="en-US" altLang="ko-KR" dirty="0"/>
              <a:t>(</a:t>
            </a:r>
            <a:r>
              <a:rPr lang="en-US" altLang="ko-KR" dirty="0" err="1"/>
              <a:t>GridColumnDataType.Boolean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.</a:t>
            </a:r>
            <a:r>
              <a:rPr lang="en-US" altLang="ko-KR" dirty="0" err="1"/>
              <a:t>CalculateCellValue</a:t>
            </a:r>
            <a:r>
              <a:rPr lang="en-US" altLang="ko-KR" dirty="0"/>
              <a:t>(@"function(</a:t>
            </a:r>
            <a:r>
              <a:rPr lang="en-US" altLang="ko-KR" dirty="0" err="1"/>
              <a:t>rowData</a:t>
            </a:r>
            <a:r>
              <a:rPr lang="en-US" altLang="ko-KR" dirty="0"/>
              <a:t>) { return (</a:t>
            </a:r>
            <a:r>
              <a:rPr lang="en-US" altLang="ko-KR" dirty="0" err="1"/>
              <a:t>rowData.use_yn</a:t>
            </a:r>
            <a:r>
              <a:rPr lang="en-US" altLang="ko-KR" dirty="0"/>
              <a:t> == ""Y"" || </a:t>
            </a:r>
            <a:r>
              <a:rPr lang="en-US" altLang="ko-KR" dirty="0" err="1"/>
              <a:t>rowData.use_yn</a:t>
            </a:r>
            <a:r>
              <a:rPr lang="en-US" altLang="ko-KR" dirty="0"/>
              <a:t> == true); }");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개체 틀 12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1" r="2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1490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1692" y="91583"/>
            <a:ext cx="11504246" cy="26010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그리드 관련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TreeGrid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트리 형식으로 데이터가 표시되는 그리드를 만들 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시스템설정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메뉴 구성 </a:t>
            </a:r>
            <a:r>
              <a:rPr lang="en-US" altLang="ko-KR" dirty="0" smtClean="0"/>
              <a:t>(</a:t>
            </a:r>
            <a:r>
              <a:rPr lang="en-US" altLang="ko-KR" dirty="0" err="1"/>
              <a:t>MenuProgramManage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트리 형식의 그리드를 생성할 때 사용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7"/>
          </p:nvPr>
        </p:nvSpPr>
        <p:spPr>
          <a:xfrm>
            <a:off x="1614874" y="2550116"/>
            <a:ext cx="10240576" cy="3570598"/>
          </a:xfrm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@(</a:t>
            </a:r>
            <a:r>
              <a:rPr lang="en-US" altLang="ko-KR" dirty="0" err="1"/>
              <a:t>Html.DevExtreme</a:t>
            </a:r>
            <a:r>
              <a:rPr lang="en-US" altLang="ko-KR" dirty="0"/>
              <a:t>().</a:t>
            </a:r>
            <a:r>
              <a:rPr lang="en-US" altLang="ko-KR" dirty="0" err="1"/>
              <a:t>TreeList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.ID("</a:t>
            </a:r>
            <a:r>
              <a:rPr lang="en-US" altLang="ko-KR" dirty="0" err="1"/>
              <a:t>MenuManage_Grid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.</a:t>
            </a:r>
            <a:r>
              <a:rPr lang="en-US" altLang="ko-KR" dirty="0" err="1"/>
              <a:t>RootValue</a:t>
            </a:r>
            <a:r>
              <a:rPr lang="en-US" altLang="ko-KR" dirty="0"/>
              <a:t>("G-00000000")</a:t>
            </a:r>
          </a:p>
          <a:p>
            <a:r>
              <a:rPr lang="en-US" altLang="ko-KR" dirty="0"/>
              <a:t>    .</a:t>
            </a:r>
            <a:r>
              <a:rPr lang="en-US" altLang="ko-KR" dirty="0" err="1"/>
              <a:t>KeyExpr</a:t>
            </a:r>
            <a:r>
              <a:rPr lang="en-US" altLang="ko-KR" dirty="0"/>
              <a:t>("ID")</a:t>
            </a:r>
          </a:p>
          <a:p>
            <a:r>
              <a:rPr lang="en-US" altLang="ko-KR" dirty="0"/>
              <a:t>    .</a:t>
            </a:r>
            <a:r>
              <a:rPr lang="en-US" altLang="ko-KR" dirty="0" err="1"/>
              <a:t>ParentIdExpr</a:t>
            </a:r>
            <a:r>
              <a:rPr lang="en-US" altLang="ko-KR" dirty="0"/>
              <a:t>("</a:t>
            </a:r>
            <a:r>
              <a:rPr lang="en-US" altLang="ko-KR" dirty="0" err="1"/>
              <a:t>ParentID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.Columns(c =&gt;</a:t>
            </a:r>
          </a:p>
          <a:p>
            <a:r>
              <a:rPr lang="en-US" altLang="ko-KR" dirty="0"/>
              <a:t>    </a:t>
            </a:r>
            <a:r>
              <a:rPr lang="en-US" altLang="ko-KR" dirty="0" smtClean="0"/>
              <a:t>{        </a:t>
            </a:r>
            <a:r>
              <a:rPr lang="en-US" altLang="ko-KR" dirty="0" err="1"/>
              <a:t>c.Add</a:t>
            </a:r>
            <a:r>
              <a:rPr lang="en-US" altLang="ko-KR" dirty="0"/>
              <a:t>().</a:t>
            </a:r>
            <a:r>
              <a:rPr lang="en-US" altLang="ko-KR" dirty="0" err="1"/>
              <a:t>DataField</a:t>
            </a:r>
            <a:r>
              <a:rPr lang="en-US" altLang="ko-KR" dirty="0"/>
              <a:t>("</a:t>
            </a:r>
            <a:r>
              <a:rPr lang="en-US" altLang="ko-KR" dirty="0" err="1"/>
              <a:t>module_cd</a:t>
            </a:r>
            <a:r>
              <a:rPr lang="en-US" altLang="ko-KR" dirty="0"/>
              <a:t>").Caption("</a:t>
            </a:r>
            <a:r>
              <a:rPr lang="ko-KR" altLang="en-US" dirty="0" err="1"/>
              <a:t>모듈코드</a:t>
            </a:r>
            <a:r>
              <a:rPr lang="en-US" altLang="ko-KR" dirty="0" smtClean="0"/>
              <a:t>");    </a:t>
            </a:r>
            <a:r>
              <a:rPr lang="en-US" altLang="ko-KR" dirty="0"/>
              <a:t>})</a:t>
            </a:r>
          </a:p>
          <a:p>
            <a:r>
              <a:rPr lang="en-US" altLang="ko-KR" dirty="0"/>
              <a:t>    .</a:t>
            </a:r>
            <a:r>
              <a:rPr lang="en-US" altLang="ko-KR" dirty="0" err="1"/>
              <a:t>SearchPanel</a:t>
            </a:r>
            <a:r>
              <a:rPr lang="en-US" altLang="ko-KR" dirty="0"/>
              <a:t>(</a:t>
            </a:r>
            <a:r>
              <a:rPr lang="en-US" altLang="ko-KR" dirty="0" err="1"/>
              <a:t>seachPanel</a:t>
            </a:r>
            <a:r>
              <a:rPr lang="en-US" altLang="ko-KR" dirty="0"/>
              <a:t> =&gt; </a:t>
            </a:r>
            <a:r>
              <a:rPr lang="en-US" altLang="ko-KR" dirty="0" err="1"/>
              <a:t>seachPanel</a:t>
            </a:r>
            <a:endParaRPr lang="en-US" altLang="ko-KR" dirty="0"/>
          </a:p>
          <a:p>
            <a:r>
              <a:rPr lang="en-US" altLang="ko-KR" dirty="0"/>
              <a:t>        .Visible(true</a:t>
            </a:r>
            <a:r>
              <a:rPr lang="en-US" altLang="ko-KR" dirty="0" smtClean="0"/>
              <a:t>)   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.</a:t>
            </a:r>
            <a:r>
              <a:rPr lang="en-US" altLang="ko-KR" dirty="0" err="1"/>
              <a:t>AutoExpandAll</a:t>
            </a:r>
            <a:r>
              <a:rPr lang="en-US" altLang="ko-KR" dirty="0"/>
              <a:t>(true)</a:t>
            </a:r>
          </a:p>
          <a:p>
            <a:r>
              <a:rPr lang="en-US" altLang="ko-KR" dirty="0"/>
              <a:t>    .</a:t>
            </a:r>
            <a:r>
              <a:rPr lang="en-US" altLang="ko-KR" dirty="0" err="1"/>
              <a:t>ExpandedRowKeys</a:t>
            </a:r>
            <a:r>
              <a:rPr lang="en-US" altLang="ko-KR" dirty="0"/>
              <a:t>(new[] { 1 })</a:t>
            </a:r>
          </a:p>
          <a:p>
            <a:r>
              <a:rPr lang="en-US" altLang="ko-KR" dirty="0"/>
              <a:t>)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4" name="그림 개체 틀 13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1" r="125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32755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버튼 관련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50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1692" y="91583"/>
            <a:ext cx="11504246" cy="26010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버튼 관련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Button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버튼 컨트롤에 아이콘 추가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시스템설정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메뉴 구성 </a:t>
            </a:r>
            <a:r>
              <a:rPr lang="en-US" altLang="ko-KR" dirty="0" smtClean="0"/>
              <a:t>(</a:t>
            </a:r>
            <a:r>
              <a:rPr lang="en-US" altLang="ko-KR" dirty="0" err="1"/>
              <a:t>MenuProgramManage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아이콘이 있는 </a:t>
            </a:r>
            <a:r>
              <a:rPr lang="ko-KR" altLang="en-US" dirty="0" err="1" smtClean="0"/>
              <a:t>버튼컨트롤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7"/>
          </p:nvPr>
        </p:nvSpPr>
        <p:spPr>
          <a:xfrm>
            <a:off x="1614874" y="2550116"/>
            <a:ext cx="10240576" cy="3570598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            &lt;button class="</a:t>
            </a:r>
            <a:r>
              <a:rPr lang="en-US" altLang="ko-KR" dirty="0" err="1"/>
              <a:t>btn</a:t>
            </a:r>
            <a:r>
              <a:rPr lang="en-US" altLang="ko-KR" dirty="0"/>
              <a:t> </a:t>
            </a:r>
            <a:r>
              <a:rPr lang="en-US" altLang="ko-KR" dirty="0" err="1"/>
              <a:t>btn</a:t>
            </a:r>
            <a:r>
              <a:rPr lang="en-US" altLang="ko-KR" dirty="0"/>
              <a:t>-success </a:t>
            </a:r>
            <a:r>
              <a:rPr lang="en-US" altLang="ko-KR" dirty="0" err="1"/>
              <a:t>addBtn</a:t>
            </a:r>
            <a:r>
              <a:rPr lang="en-US" altLang="ko-KR" dirty="0"/>
              <a:t>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menuProgramCRUD</a:t>
            </a:r>
            <a:r>
              <a:rPr lang="en-US" altLang="ko-KR" dirty="0"/>
              <a:t>('U2')"&gt;</a:t>
            </a:r>
          </a:p>
          <a:p>
            <a:r>
              <a:rPr lang="en-US" altLang="ko-KR" dirty="0"/>
              <a:t>                @(</a:t>
            </a:r>
            <a:r>
              <a:rPr lang="en-US" altLang="ko-KR" dirty="0" err="1"/>
              <a:t>Html.DevExtreme</a:t>
            </a:r>
            <a:r>
              <a:rPr lang="en-US" altLang="ko-KR" dirty="0"/>
              <a:t>().Button()</a:t>
            </a:r>
          </a:p>
          <a:p>
            <a:r>
              <a:rPr lang="en-US" altLang="ko-KR" dirty="0"/>
              <a:t>                        .ID("</a:t>
            </a:r>
            <a:r>
              <a:rPr lang="en-US" altLang="ko-KR" dirty="0" err="1"/>
              <a:t>MenuProgramUpArrow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                    .Icon("</a:t>
            </a:r>
            <a:r>
              <a:rPr lang="en-US" altLang="ko-KR" dirty="0" err="1"/>
              <a:t>arrowup</a:t>
            </a:r>
            <a:r>
              <a:rPr lang="en-US" altLang="ko-KR" dirty="0" smtClean="0"/>
              <a:t>") //</a:t>
            </a:r>
            <a:r>
              <a:rPr lang="en-US" altLang="ko-KR" dirty="0" err="1" smtClean="0"/>
              <a:t>arrowdown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arrowleft</a:t>
            </a:r>
            <a:r>
              <a:rPr lang="en-US" altLang="ko-KR" dirty="0" smtClean="0"/>
              <a:t>, </a:t>
            </a:r>
            <a:r>
              <a:rPr lang="en-US" altLang="ko-KR" dirty="0" err="1"/>
              <a:t>arrowright</a:t>
            </a:r>
            <a:endParaRPr lang="en-US" altLang="ko-KR" dirty="0"/>
          </a:p>
          <a:p>
            <a:r>
              <a:rPr lang="ko-KR" altLang="en-US" dirty="0"/>
              <a:t>                    </a:t>
            </a:r>
            <a:r>
              <a:rPr lang="en-US" altLang="ko-KR" dirty="0"/>
              <a:t>) </a:t>
            </a:r>
            <a:r>
              <a:rPr lang="ko-KR" altLang="en-US" dirty="0"/>
              <a:t>위</a:t>
            </a:r>
          </a:p>
          <a:p>
            <a:r>
              <a:rPr lang="en-US" altLang="ko-KR" dirty="0"/>
              <a:t>            &lt;/button</a:t>
            </a:r>
            <a:r>
              <a:rPr lang="en-US" altLang="ko-KR" dirty="0" smtClean="0"/>
              <a:t>&gt;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 smtClean="0"/>
              <a:t>ID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유니크하게</a:t>
            </a:r>
            <a:r>
              <a:rPr lang="ko-KR" altLang="en-US" dirty="0" smtClean="0"/>
              <a:t> 생성할 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그렇지 않으면 다른 페이지의 버튼컨트롤이랑 아이콘이 </a:t>
            </a:r>
            <a:r>
              <a:rPr lang="ko-KR" altLang="en-US" dirty="0" err="1" smtClean="0"/>
              <a:t>동기화됨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" name="그림 개체 틀 12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52" b="326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255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차트 관련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140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1692" y="91583"/>
            <a:ext cx="11504246" cy="26010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차트 관련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Chart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차트 생성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 smtClean="0"/>
              <a:t>Comm</a:t>
            </a:r>
            <a:r>
              <a:rPr lang="en-US" altLang="ko-KR" dirty="0" smtClean="0"/>
              <a:t> &gt;</a:t>
            </a:r>
            <a:r>
              <a:rPr lang="ko-KR" altLang="en-US" dirty="0" smtClean="0"/>
              <a:t> </a:t>
            </a:r>
            <a:r>
              <a:rPr lang="en-US" altLang="ko-KR" dirty="0" smtClean="0"/>
              <a:t>index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차트형태로</a:t>
            </a:r>
            <a:r>
              <a:rPr lang="ko-KR" altLang="en-US" dirty="0" smtClean="0"/>
              <a:t> 데이터 표시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7"/>
          </p:nvPr>
        </p:nvSpPr>
        <p:spPr>
          <a:xfrm>
            <a:off x="1614874" y="2550116"/>
            <a:ext cx="4966400" cy="3570598"/>
          </a:xfrm>
        </p:spPr>
        <p:txBody>
          <a:bodyPr/>
          <a:lstStyle/>
          <a:p>
            <a:r>
              <a:rPr lang="en-US" altLang="ko-KR" dirty="0" smtClean="0"/>
              <a:t>@(</a:t>
            </a:r>
            <a:r>
              <a:rPr lang="en-US" altLang="ko-KR" dirty="0" err="1"/>
              <a:t>Html.DevExtreme</a:t>
            </a:r>
            <a:r>
              <a:rPr lang="en-US" altLang="ko-KR" dirty="0"/>
              <a:t>().Chart()</a:t>
            </a:r>
          </a:p>
          <a:p>
            <a:r>
              <a:rPr lang="en-US" altLang="ko-KR" dirty="0" smtClean="0"/>
              <a:t>.</a:t>
            </a:r>
            <a:r>
              <a:rPr lang="en-US" altLang="ko-KR" dirty="0"/>
              <a:t>ID("</a:t>
            </a:r>
            <a:r>
              <a:rPr lang="en-US" altLang="ko-KR" dirty="0" err="1"/>
              <a:t>MainGraphContainer</a:t>
            </a:r>
            <a:r>
              <a:rPr lang="en-US" altLang="ko-KR" dirty="0" smtClean="0"/>
              <a:t>") .</a:t>
            </a:r>
            <a:r>
              <a:rPr lang="en-US" altLang="ko-KR" dirty="0"/>
              <a:t>Size(c =&gt; </a:t>
            </a:r>
            <a:r>
              <a:rPr lang="en-US" altLang="ko-KR" dirty="0" err="1"/>
              <a:t>c.Height</a:t>
            </a:r>
            <a:r>
              <a:rPr lang="en-US" altLang="ko-KR" dirty="0"/>
              <a:t>(330) )</a:t>
            </a:r>
          </a:p>
          <a:p>
            <a:r>
              <a:rPr lang="en-US" altLang="ko-KR" dirty="0"/>
              <a:t>.Panes(p </a:t>
            </a:r>
            <a:r>
              <a:rPr lang="en-US" altLang="ko-KR" dirty="0" smtClean="0"/>
              <a:t>=&gt;{</a:t>
            </a:r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p.Add</a:t>
            </a:r>
            <a:r>
              <a:rPr lang="en-US" altLang="ko-KR" dirty="0"/>
              <a:t>().Name("Pane").</a:t>
            </a:r>
            <a:r>
              <a:rPr lang="en-US" altLang="ko-KR" dirty="0" err="1"/>
              <a:t>BackgroundColor</a:t>
            </a:r>
            <a:r>
              <a:rPr lang="en-US" altLang="ko-KR" dirty="0"/>
              <a:t>("#FFFFFF"); //</a:t>
            </a:r>
            <a:r>
              <a:rPr lang="ko-KR" altLang="en-US" dirty="0" err="1"/>
              <a:t>차트영역</a:t>
            </a:r>
            <a:r>
              <a:rPr lang="ko-KR" altLang="en-US" dirty="0"/>
              <a:t> </a:t>
            </a:r>
            <a:r>
              <a:rPr lang="ko-KR" altLang="en-US" dirty="0" err="1" smtClean="0"/>
              <a:t>배경색상</a:t>
            </a:r>
            <a:r>
              <a:rPr lang="ko-KR" altLang="en-US" dirty="0" smtClean="0"/>
              <a:t> </a:t>
            </a:r>
            <a:r>
              <a:rPr lang="en-US" altLang="ko-KR" dirty="0" smtClean="0"/>
              <a:t>})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ValueAxis</a:t>
            </a:r>
            <a:r>
              <a:rPr lang="en-US" altLang="ko-KR" dirty="0"/>
              <a:t>(v =&gt; </a:t>
            </a:r>
            <a:r>
              <a:rPr lang="en-US" altLang="ko-KR" dirty="0" err="1"/>
              <a:t>v.Add</a:t>
            </a:r>
            <a:r>
              <a:rPr lang="en-US" altLang="ko-KR" dirty="0"/>
              <a:t>().Name("</a:t>
            </a:r>
            <a:r>
              <a:rPr lang="en-US" altLang="ko-KR" dirty="0" err="1"/>
              <a:t>cnt</a:t>
            </a:r>
            <a:r>
              <a:rPr lang="en-US" altLang="ko-KR" dirty="0"/>
              <a:t>").Position(</a:t>
            </a:r>
            <a:r>
              <a:rPr lang="en-US" altLang="ko-KR" dirty="0" err="1"/>
              <a:t>Position.Left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.Series(s =&gt; </a:t>
            </a:r>
            <a:r>
              <a:rPr lang="en-US" altLang="ko-KR" dirty="0" smtClean="0"/>
              <a:t>s    </a:t>
            </a:r>
            <a:r>
              <a:rPr lang="en-US" altLang="ko-KR" dirty="0"/>
              <a:t>.Add()</a:t>
            </a:r>
          </a:p>
          <a:p>
            <a:r>
              <a:rPr lang="en-US" altLang="ko-KR" dirty="0"/>
              <a:t>    .</a:t>
            </a:r>
            <a:r>
              <a:rPr lang="en-US" altLang="ko-KR" dirty="0" err="1"/>
              <a:t>ArgumentField</a:t>
            </a:r>
            <a:r>
              <a:rPr lang="en-US" altLang="ko-KR" dirty="0"/>
              <a:t>("month")</a:t>
            </a:r>
          </a:p>
          <a:p>
            <a:r>
              <a:rPr lang="en-US" altLang="ko-KR" dirty="0"/>
              <a:t>    .</a:t>
            </a:r>
            <a:r>
              <a:rPr lang="en-US" altLang="ko-KR" dirty="0" err="1"/>
              <a:t>ValueField</a:t>
            </a:r>
            <a:r>
              <a:rPr lang="en-US" altLang="ko-KR" dirty="0"/>
              <a:t>("</a:t>
            </a:r>
            <a:r>
              <a:rPr lang="en-US" altLang="ko-KR" dirty="0" err="1"/>
              <a:t>cntAll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.Name("</a:t>
            </a:r>
            <a:r>
              <a:rPr lang="ko-KR" altLang="en-US" dirty="0" err="1"/>
              <a:t>생산지시</a:t>
            </a:r>
            <a:r>
              <a:rPr lang="en-US" altLang="ko-KR" dirty="0" smtClean="0"/>
              <a:t>")    </a:t>
            </a:r>
            <a:r>
              <a:rPr lang="en-US" altLang="ko-KR" dirty="0"/>
              <a:t>.Type(</a:t>
            </a:r>
            <a:r>
              <a:rPr lang="en-US" altLang="ko-KR" dirty="0" err="1"/>
              <a:t>SeriesType.Line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.Axis("</a:t>
            </a:r>
            <a:r>
              <a:rPr lang="en-US" altLang="ko-KR" dirty="0" err="1"/>
              <a:t>cnt</a:t>
            </a:r>
            <a:r>
              <a:rPr lang="en-US" altLang="ko-KR" dirty="0" smtClean="0"/>
              <a:t>")    </a:t>
            </a:r>
            <a:r>
              <a:rPr lang="en-US" altLang="ko-KR" dirty="0"/>
              <a:t>.Color("#6b71c3</a:t>
            </a:r>
            <a:r>
              <a:rPr lang="en-US" altLang="ko-KR" dirty="0" smtClean="0"/>
              <a:t>")    </a:t>
            </a:r>
            <a:r>
              <a:rPr lang="en-US" altLang="ko-KR" dirty="0"/>
              <a:t>.Pane("Pane")</a:t>
            </a:r>
          </a:p>
          <a:p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.Tooltip(t =&gt; </a:t>
            </a:r>
            <a:r>
              <a:rPr lang="en-US" altLang="ko-KR" dirty="0" err="1"/>
              <a:t>t.Enabled</a:t>
            </a:r>
            <a:r>
              <a:rPr lang="en-US" altLang="ko-KR" dirty="0"/>
              <a:t>(true)    .Shared(true)</a:t>
            </a:r>
          </a:p>
          <a:p>
            <a:r>
              <a:rPr lang="en-US" altLang="ko-KR" dirty="0"/>
              <a:t>    .</a:t>
            </a:r>
            <a:r>
              <a:rPr lang="en-US" altLang="ko-KR" dirty="0" err="1"/>
              <a:t>CustomizeTooltip</a:t>
            </a:r>
            <a:r>
              <a:rPr lang="en-US" altLang="ko-KR" dirty="0"/>
              <a:t>( @&lt;text</a:t>
            </a:r>
            <a:r>
              <a:rPr lang="en-US" altLang="ko-KR" dirty="0" smtClean="0"/>
              <a:t>&gt;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16" name="그림 개체 틀 15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03" b="15503"/>
          <a:stretch>
            <a:fillRect/>
          </a:stretch>
        </p:blipFill>
        <p:spPr/>
      </p:pic>
      <p:sp>
        <p:nvSpPr>
          <p:cNvPr id="17" name="텍스트 개체 틀 10"/>
          <p:cNvSpPr txBox="1">
            <a:spLocks/>
          </p:cNvSpPr>
          <p:nvPr/>
        </p:nvSpPr>
        <p:spPr>
          <a:xfrm>
            <a:off x="6581274" y="2541753"/>
            <a:ext cx="5274176" cy="35705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function(info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        return {</a:t>
            </a:r>
          </a:p>
          <a:p>
            <a:r>
              <a:rPr lang="en-US" altLang="ko-KR" dirty="0"/>
              <a:t>                    html: "&lt;div&gt;&lt;div class='tooltip-header'&gt;" +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info.argumentText</a:t>
            </a:r>
            <a:r>
              <a:rPr lang="en-US" altLang="ko-KR" dirty="0"/>
              <a:t> + "</a:t>
            </a:r>
            <a:r>
              <a:rPr lang="ko-KR" altLang="en-US" dirty="0"/>
              <a:t>월</a:t>
            </a:r>
            <a:r>
              <a:rPr lang="en-US" altLang="ko-KR" dirty="0"/>
              <a:t>&lt;/div&gt;" +</a:t>
            </a:r>
          </a:p>
          <a:p>
            <a:r>
              <a:rPr lang="en-US" altLang="ko-KR" dirty="0"/>
              <a:t>                    "&lt;div class='tooltip-body'&gt;&lt;div class='series-name'&gt;" +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info.points</a:t>
            </a:r>
            <a:r>
              <a:rPr lang="en-US" altLang="ko-KR" dirty="0"/>
              <a:t>[0].</a:t>
            </a:r>
            <a:r>
              <a:rPr lang="en-US" altLang="ko-KR" dirty="0" err="1"/>
              <a:t>seriesName</a:t>
            </a:r>
            <a:r>
              <a:rPr lang="en-US" altLang="ko-KR" dirty="0"/>
              <a:t> +</a:t>
            </a:r>
          </a:p>
          <a:p>
            <a:r>
              <a:rPr lang="en-US" altLang="ko-KR" dirty="0"/>
              <a:t>                    ": &lt;/div&gt;&lt;div class='value-text'&gt;" +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info.points</a:t>
            </a:r>
            <a:r>
              <a:rPr lang="en-US" altLang="ko-KR" dirty="0"/>
              <a:t>[0].</a:t>
            </a:r>
            <a:r>
              <a:rPr lang="en-US" altLang="ko-KR" dirty="0" err="1"/>
              <a:t>valueText</a:t>
            </a:r>
            <a:r>
              <a:rPr lang="en-US" altLang="ko-KR" dirty="0"/>
              <a:t> +</a:t>
            </a:r>
          </a:p>
          <a:p>
            <a:r>
              <a:rPr lang="en-US" altLang="ko-KR" dirty="0"/>
              <a:t>                    "</a:t>
            </a:r>
            <a:r>
              <a:rPr lang="ko-KR" altLang="en-US" dirty="0"/>
              <a:t>건</a:t>
            </a:r>
            <a:r>
              <a:rPr lang="en-US" altLang="ko-KR" dirty="0"/>
              <a:t>&lt;/</a:t>
            </a:r>
            <a:r>
              <a:rPr lang="en-US" altLang="ko-KR" dirty="0" smtClean="0"/>
              <a:t>div&gt;&lt;div class='series-name'&gt;" +</a:t>
            </a:r>
          </a:p>
          <a:p>
            <a:r>
              <a:rPr lang="en-US" altLang="ko-KR" dirty="0" smtClean="0"/>
              <a:t>                    </a:t>
            </a:r>
            <a:r>
              <a:rPr lang="en-US" altLang="ko-KR" dirty="0" err="1" smtClean="0"/>
              <a:t>info.points</a:t>
            </a:r>
            <a:r>
              <a:rPr lang="en-US" altLang="ko-KR" dirty="0" smtClean="0"/>
              <a:t>[1].</a:t>
            </a:r>
            <a:r>
              <a:rPr lang="en-US" altLang="ko-KR" dirty="0" err="1" smtClean="0"/>
              <a:t>seriesName</a:t>
            </a:r>
            <a:r>
              <a:rPr lang="en-US" altLang="ko-KR" dirty="0" smtClean="0"/>
              <a:t> +</a:t>
            </a:r>
          </a:p>
          <a:p>
            <a:r>
              <a:rPr lang="en-US" altLang="ko-KR" dirty="0" smtClean="0"/>
              <a:t>                    ": &lt;/div&gt;&lt;div class='value-text'&gt;" +</a:t>
            </a:r>
          </a:p>
          <a:p>
            <a:r>
              <a:rPr lang="en-US" altLang="ko-KR" dirty="0" smtClean="0"/>
              <a:t>                    </a:t>
            </a:r>
            <a:r>
              <a:rPr lang="en-US" altLang="ko-KR" dirty="0" err="1" smtClean="0"/>
              <a:t>info.points</a:t>
            </a:r>
            <a:r>
              <a:rPr lang="en-US" altLang="ko-KR" dirty="0" smtClean="0"/>
              <a:t>[1].</a:t>
            </a:r>
            <a:r>
              <a:rPr lang="en-US" altLang="ko-KR" dirty="0" err="1" smtClean="0"/>
              <a:t>valueText</a:t>
            </a:r>
            <a:r>
              <a:rPr lang="en-US" altLang="ko-KR" dirty="0" smtClean="0"/>
              <a:t> +</a:t>
            </a:r>
          </a:p>
          <a:p>
            <a:r>
              <a:rPr lang="en-US" altLang="ko-KR" dirty="0" smtClean="0"/>
              <a:t>                    "</a:t>
            </a:r>
            <a:r>
              <a:rPr lang="ko-KR" altLang="en-US" dirty="0" smtClean="0"/>
              <a:t>건 </a:t>
            </a:r>
            <a:r>
              <a:rPr lang="en-US" altLang="ko-KR" dirty="0" smtClean="0"/>
              <a:t>&lt;/div&gt;&lt;/div&gt;&lt;/div&gt;"</a:t>
            </a:r>
          </a:p>
          <a:p>
            <a:r>
              <a:rPr lang="en-US" altLang="ko-KR" dirty="0" smtClean="0"/>
              <a:t>                };            }        </a:t>
            </a:r>
            <a:r>
              <a:rPr lang="en-US" altLang="ko-KR" dirty="0"/>
              <a:t>&lt;/text</a:t>
            </a:r>
            <a:r>
              <a:rPr lang="en-US" altLang="ko-KR" dirty="0" smtClean="0"/>
              <a:t>&gt;)    ))</a:t>
            </a:r>
          </a:p>
        </p:txBody>
      </p:sp>
    </p:spTree>
    <p:extLst>
      <p:ext uri="{BB962C8B-B14F-4D97-AF65-F5344CB8AC3E}">
        <p14:creationId xmlns:p14="http://schemas.microsoft.com/office/powerpoint/2010/main" val="39485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팝업 관련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80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텍스트 개체 틀 6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T000201N01.00.00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755162"/>
              </p:ext>
            </p:extLst>
          </p:nvPr>
        </p:nvGraphicFramePr>
        <p:xfrm>
          <a:off x="336873" y="1171051"/>
          <a:ext cx="11519065" cy="5376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0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Version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일자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변경구분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변경상태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작성자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변경 내용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Ver.00.00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2020.09.29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최초작성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조형진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개발매뉴얼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최초 작성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– </a:t>
                      </a:r>
                      <a:r>
                        <a:rPr lang="en-US" altLang="ko-KR" sz="1000" dirty="0" err="1" smtClean="0">
                          <a:latin typeface="+mj-ea"/>
                          <a:ea typeface="+mj-ea"/>
                        </a:rPr>
                        <a:t>DevExpress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개발팁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 매뉴얼 </a:t>
                      </a:r>
                      <a:r>
                        <a:rPr lang="ko-KR" altLang="en-US" sz="1000" baseline="0" dirty="0" err="1" smtClean="0">
                          <a:latin typeface="+mj-ea"/>
                          <a:ea typeface="+mj-ea"/>
                        </a:rPr>
                        <a:t>최초작성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22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1692" y="91583"/>
            <a:ext cx="11504246" cy="26010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팝업 관련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Popup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팝업에 템플릿이 추가된 형식의 팝업 생성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WMS &gt; </a:t>
            </a:r>
            <a:r>
              <a:rPr lang="ko-KR" altLang="en-US" dirty="0"/>
              <a:t>원료</a:t>
            </a:r>
            <a:r>
              <a:rPr lang="en-US" altLang="ko-KR" dirty="0"/>
              <a:t>/</a:t>
            </a:r>
            <a:r>
              <a:rPr lang="ko-KR" altLang="en-US" dirty="0"/>
              <a:t>자재 </a:t>
            </a:r>
            <a:r>
              <a:rPr lang="ko-KR" altLang="en-US" dirty="0" err="1"/>
              <a:t>기타입고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MaterialInManage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 smtClean="0"/>
              <a:t>Datepicker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ko-KR" altLang="en-US" dirty="0" err="1" smtClean="0"/>
              <a:t>버튼이등이</a:t>
            </a:r>
            <a:r>
              <a:rPr lang="ko-KR" altLang="en-US" dirty="0" smtClean="0"/>
              <a:t> 포함된 복잡한 형식으로 팝업을 구성해야 할 때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7"/>
          </p:nvPr>
        </p:nvSpPr>
        <p:spPr>
          <a:xfrm>
            <a:off x="1614874" y="2550116"/>
            <a:ext cx="4725768" cy="3570598"/>
          </a:xfrm>
        </p:spPr>
        <p:txBody>
          <a:bodyPr/>
          <a:lstStyle/>
          <a:p>
            <a:r>
              <a:rPr lang="en-US" altLang="ko-KR" dirty="0" smtClean="0"/>
              <a:t>        </a:t>
            </a:r>
            <a:r>
              <a:rPr lang="en-US" altLang="ko-KR" dirty="0"/>
              <a:t>@(</a:t>
            </a:r>
            <a:r>
              <a:rPr lang="en-US" altLang="ko-KR" dirty="0" err="1"/>
              <a:t>Html.DevExtreme</a:t>
            </a:r>
            <a:r>
              <a:rPr lang="en-US" altLang="ko-KR" dirty="0"/>
              <a:t>().Popup()</a:t>
            </a:r>
          </a:p>
          <a:p>
            <a:r>
              <a:rPr lang="en-US" altLang="ko-KR" dirty="0"/>
              <a:t>        .ID("</a:t>
            </a:r>
            <a:r>
              <a:rPr lang="en-US" altLang="ko-KR" dirty="0" err="1"/>
              <a:t>EquipmentOperationStatusPopup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    .Width(1000)</a:t>
            </a:r>
          </a:p>
          <a:p>
            <a:r>
              <a:rPr lang="en-US" altLang="ko-KR" dirty="0"/>
              <a:t>        .Height(600)</a:t>
            </a:r>
          </a:p>
          <a:p>
            <a:r>
              <a:rPr lang="en-US" altLang="ko-KR" dirty="0"/>
              <a:t>        .</a:t>
            </a:r>
            <a:r>
              <a:rPr lang="en-US" altLang="ko-KR" dirty="0" err="1"/>
              <a:t>ShowTitle</a:t>
            </a:r>
            <a:r>
              <a:rPr lang="en-US" altLang="ko-KR" dirty="0"/>
              <a:t>(true)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.Title("</a:t>
            </a:r>
            <a:r>
              <a:rPr lang="ko-KR" altLang="en-US" dirty="0" err="1"/>
              <a:t>제조기록</a:t>
            </a:r>
            <a:r>
              <a:rPr lang="ko-KR" altLang="en-US" dirty="0"/>
              <a:t> 정보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    .Visible(false)</a:t>
            </a:r>
          </a:p>
          <a:p>
            <a:r>
              <a:rPr lang="en-US" altLang="ko-KR" dirty="0"/>
              <a:t>        .</a:t>
            </a:r>
            <a:r>
              <a:rPr lang="en-US" altLang="ko-KR" dirty="0" err="1"/>
              <a:t>DragEnabled</a:t>
            </a:r>
            <a:r>
              <a:rPr lang="en-US" altLang="ko-KR" dirty="0"/>
              <a:t>(true)</a:t>
            </a:r>
          </a:p>
          <a:p>
            <a:r>
              <a:rPr lang="en-US" altLang="ko-KR" dirty="0"/>
              <a:t>        .</a:t>
            </a:r>
            <a:r>
              <a:rPr lang="en-US" altLang="ko-KR" dirty="0" err="1"/>
              <a:t>ContentTemplate</a:t>
            </a:r>
            <a:r>
              <a:rPr lang="en-US" altLang="ko-KR" dirty="0"/>
              <a:t>(new </a:t>
            </a:r>
            <a:r>
              <a:rPr lang="en-US" altLang="ko-KR" dirty="0" err="1"/>
              <a:t>TemplateName</a:t>
            </a:r>
            <a:r>
              <a:rPr lang="en-US" altLang="ko-KR" dirty="0"/>
              <a:t>("</a:t>
            </a:r>
            <a:r>
              <a:rPr lang="en-US" altLang="ko-KR" dirty="0" err="1"/>
              <a:t>EquipmentOperationStatusTemplate</a:t>
            </a:r>
            <a:r>
              <a:rPr lang="en-US" altLang="ko-KR" dirty="0"/>
              <a:t>"))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)</a:t>
            </a:r>
            <a:endParaRPr lang="en-US" altLang="ko-KR" dirty="0" smtClean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0"/>
          <p:cNvSpPr txBox="1">
            <a:spLocks/>
          </p:cNvSpPr>
          <p:nvPr/>
        </p:nvSpPr>
        <p:spPr>
          <a:xfrm>
            <a:off x="6340642" y="2541753"/>
            <a:ext cx="5514808" cy="35705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  <a:p>
            <a:r>
              <a:rPr lang="en-US" altLang="ko-KR" dirty="0"/>
              <a:t>    @using (</a:t>
            </a:r>
            <a:r>
              <a:rPr lang="en-US" altLang="ko-KR" dirty="0" err="1"/>
              <a:t>Html.DevExtreme</a:t>
            </a:r>
            <a:r>
              <a:rPr lang="en-US" altLang="ko-KR" dirty="0"/>
              <a:t>().</a:t>
            </a:r>
            <a:r>
              <a:rPr lang="en-US" altLang="ko-KR" dirty="0" err="1"/>
              <a:t>NamedTemplate</a:t>
            </a:r>
            <a:r>
              <a:rPr lang="en-US" altLang="ko-KR" dirty="0"/>
              <a:t>("</a:t>
            </a:r>
            <a:r>
              <a:rPr lang="en-US" altLang="ko-KR" dirty="0" err="1"/>
              <a:t>EquipmentOperationStatusTemplate</a:t>
            </a:r>
            <a:r>
              <a:rPr lang="en-US" altLang="ko-KR" dirty="0"/>
              <a:t>"))</a:t>
            </a:r>
          </a:p>
          <a:p>
            <a:r>
              <a:rPr lang="ko-KR" altLang="en-US" dirty="0"/>
              <a:t>    </a:t>
            </a:r>
            <a:r>
              <a:rPr lang="en-US" altLang="ko-KR" dirty="0" smtClean="0"/>
              <a:t>{ </a:t>
            </a:r>
          </a:p>
          <a:p>
            <a:endParaRPr lang="ko-KR" altLang="en-US" dirty="0"/>
          </a:p>
          <a:p>
            <a:r>
              <a:rPr lang="en-US" altLang="ko-KR" dirty="0"/>
              <a:t>        &lt;div class="input-wrapper"&gt;</a:t>
            </a:r>
          </a:p>
          <a:p>
            <a:r>
              <a:rPr lang="en-US" altLang="ko-KR" dirty="0"/>
              <a:t>            &lt;label class="col-2</a:t>
            </a:r>
            <a:r>
              <a:rPr lang="en-US" altLang="ko-KR" dirty="0" smtClean="0"/>
              <a:t>"&gt;</a:t>
            </a:r>
            <a:r>
              <a:rPr lang="ko-KR" altLang="en-US" dirty="0" err="1"/>
              <a:t>작업설비</a:t>
            </a:r>
            <a:r>
              <a:rPr lang="en-US" altLang="ko-KR" dirty="0"/>
              <a:t>&lt;/label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/>
              <a:t>&lt;/div&gt;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/>
              <a:t>@(</a:t>
            </a:r>
            <a:r>
              <a:rPr lang="en-US" altLang="ko-KR" dirty="0" err="1"/>
              <a:t>Html.DevExtreme</a:t>
            </a:r>
            <a:r>
              <a:rPr lang="en-US" altLang="ko-KR" dirty="0"/>
              <a:t>().</a:t>
            </a:r>
            <a:r>
              <a:rPr lang="en-US" altLang="ko-KR" dirty="0" err="1"/>
              <a:t>DataGrid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    .ID("</a:t>
            </a:r>
            <a:r>
              <a:rPr lang="en-US" altLang="ko-KR" dirty="0" err="1"/>
              <a:t>EquipmentOperationStatusGrid</a:t>
            </a:r>
            <a:r>
              <a:rPr lang="en-US" altLang="ko-KR" dirty="0" smtClean="0"/>
              <a:t>")</a:t>
            </a:r>
          </a:p>
          <a:p>
            <a:r>
              <a:rPr lang="en-US" altLang="ko-KR" dirty="0" smtClean="0"/>
              <a:t>         …</a:t>
            </a:r>
          </a:p>
          <a:p>
            <a:r>
              <a:rPr lang="en-US" altLang="ko-KR" dirty="0" smtClean="0"/>
              <a:t>}</a:t>
            </a:r>
          </a:p>
        </p:txBody>
      </p:sp>
      <p:pic>
        <p:nvPicPr>
          <p:cNvPr id="13" name="그림 개체 틀 12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" r="7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78791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1692" y="91583"/>
            <a:ext cx="11504246" cy="26010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팝업 관련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Popup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그리드에서 선택하는 기본적인 팝업 생성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사원별</a:t>
            </a:r>
            <a:r>
              <a:rPr lang="ko-KR" altLang="en-US" dirty="0" smtClean="0"/>
              <a:t> 자격관리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QualificationInfo</a:t>
            </a:r>
            <a:r>
              <a:rPr lang="en-US" altLang="ko-KR" dirty="0" smtClean="0"/>
              <a:t>) </a:t>
            </a:r>
            <a:r>
              <a:rPr lang="ko-KR" altLang="en-US" dirty="0" smtClean="0"/>
              <a:t>외 다수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그리드에서 더블클릭으로 선택하는 기본적인 </a:t>
            </a:r>
            <a:r>
              <a:rPr lang="ko-KR" altLang="en-US" dirty="0" err="1" smtClean="0"/>
              <a:t>검색팝업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 smtClean="0"/>
              <a:t>createPopup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사용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b="1" dirty="0" err="1" smtClean="0"/>
              <a:t>파라미터</a:t>
            </a:r>
            <a:r>
              <a:rPr lang="en-US" altLang="ko-KR" b="1" dirty="0" smtClean="0"/>
              <a:t>1 :</a:t>
            </a:r>
            <a:r>
              <a:rPr lang="ko-KR" altLang="en-US" b="1" dirty="0" err="1" smtClean="0"/>
              <a:t>팝업이름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파라미터</a:t>
            </a:r>
            <a:r>
              <a:rPr lang="en-US" altLang="ko-KR" b="1" dirty="0" smtClean="0"/>
              <a:t>2 : </a:t>
            </a:r>
            <a:r>
              <a:rPr lang="ko-KR" altLang="en-US" b="1" dirty="0" smtClean="0"/>
              <a:t>팝업 타이틀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파라미터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3: </a:t>
            </a:r>
            <a:r>
              <a:rPr lang="en-US" altLang="ko-KR" b="1" dirty="0" err="1" smtClean="0"/>
              <a:t>ViewBag</a:t>
            </a:r>
            <a:r>
              <a:rPr lang="ko-KR" altLang="en-US" b="1" dirty="0" smtClean="0"/>
              <a:t>에서 읽어온 </a:t>
            </a:r>
            <a:r>
              <a:rPr lang="en-US" altLang="ko-KR" b="1" dirty="0" err="1" smtClean="0"/>
              <a:t>datatable</a:t>
            </a:r>
            <a:r>
              <a:rPr lang="en-US" altLang="ko-KR" b="1" dirty="0" smtClean="0"/>
              <a:t> </a:t>
            </a:r>
            <a:r>
              <a:rPr lang="ko-KR" altLang="en-US" b="1" dirty="0" err="1" smtClean="0"/>
              <a:t>파라미터</a:t>
            </a:r>
            <a:r>
              <a:rPr lang="en-US" altLang="ko-KR" b="1" dirty="0" smtClean="0"/>
              <a:t>4: </a:t>
            </a:r>
            <a:r>
              <a:rPr lang="ko-KR" altLang="en-US" b="1" dirty="0" smtClean="0"/>
              <a:t>그리드 형식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파라미터</a:t>
            </a:r>
            <a:r>
              <a:rPr lang="en-US" altLang="ko-KR" b="1" dirty="0" smtClean="0"/>
              <a:t>5: </a:t>
            </a:r>
            <a:r>
              <a:rPr lang="en-US" altLang="ko-KR" dirty="0" err="1" smtClean="0"/>
              <a:t>KeyExpr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endParaRPr lang="en-US" altLang="ko-KR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7"/>
          </p:nvPr>
        </p:nvSpPr>
        <p:spPr>
          <a:xfrm>
            <a:off x="1614874" y="2550116"/>
            <a:ext cx="10207624" cy="3570598"/>
          </a:xfrm>
        </p:spPr>
        <p:txBody>
          <a:bodyPr/>
          <a:lstStyle/>
          <a:p>
            <a:r>
              <a:rPr lang="en-US" altLang="ko-KR" dirty="0"/>
              <a:t>@{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 smtClean="0"/>
              <a:t>QualificationInfo_EmpData</a:t>
            </a:r>
            <a:r>
              <a:rPr lang="en-US" altLang="ko-KR" dirty="0" smtClean="0"/>
              <a:t> = </a:t>
            </a:r>
            <a:r>
              <a:rPr lang="en-US" altLang="ko-KR" dirty="0"/>
              <a:t>@</a:t>
            </a:r>
            <a:r>
              <a:rPr lang="en-US" altLang="ko-KR" dirty="0" err="1"/>
              <a:t>Html.Raw</a:t>
            </a:r>
            <a:r>
              <a:rPr lang="en-US" altLang="ko-KR" dirty="0"/>
              <a:t>(</a:t>
            </a:r>
            <a:r>
              <a:rPr lang="en-US" altLang="ko-KR" dirty="0" err="1"/>
              <a:t>Json.Encode</a:t>
            </a:r>
            <a:r>
              <a:rPr lang="en-US" altLang="ko-KR" dirty="0"/>
              <a:t>(</a:t>
            </a:r>
            <a:r>
              <a:rPr lang="en-US" altLang="ko-KR" dirty="0" err="1"/>
              <a:t>ViewBag.QualificationInfoEmpData.Data</a:t>
            </a:r>
            <a:r>
              <a:rPr lang="en-US" altLang="ko-KR" dirty="0"/>
              <a:t>));</a:t>
            </a:r>
          </a:p>
          <a:p>
            <a:r>
              <a:rPr lang="en-US" altLang="ko-KR" dirty="0" smtClean="0"/>
              <a:t>}</a:t>
            </a:r>
            <a:endParaRPr lang="en-US" altLang="ko-KR" dirty="0"/>
          </a:p>
          <a:p>
            <a:r>
              <a:rPr lang="en-US" altLang="ko-KR" dirty="0"/>
              <a:t>&lt;script id="</a:t>
            </a:r>
            <a:r>
              <a:rPr lang="en-US" altLang="ko-KR" dirty="0" err="1"/>
              <a:t>QualificationInfoJs</a:t>
            </a:r>
            <a:r>
              <a:rPr lang="en-US" altLang="ko-KR" dirty="0"/>
              <a:t>" type="text/</a:t>
            </a:r>
            <a:r>
              <a:rPr lang="en-US" altLang="ko-KR" dirty="0" err="1"/>
              <a:t>javascript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QualificationInfo_crudGubun</a:t>
            </a:r>
            <a:r>
              <a:rPr lang="en-US" altLang="ko-KR" dirty="0"/>
              <a:t> = </a:t>
            </a:r>
            <a:r>
              <a:rPr lang="en-US" altLang="ko-KR" dirty="0" smtClean="0"/>
              <a:t>"";</a:t>
            </a:r>
            <a:endParaRPr lang="en-US" altLang="ko-KR" dirty="0"/>
          </a:p>
          <a:p>
            <a:r>
              <a:rPr lang="en-US" altLang="ko-KR" dirty="0"/>
              <a:t>    $(function ()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QI_EmpData</a:t>
            </a:r>
            <a:r>
              <a:rPr lang="en-US" altLang="ko-KR" dirty="0"/>
              <a:t> = @</a:t>
            </a:r>
            <a:r>
              <a:rPr lang="en-US" altLang="ko-KR" dirty="0" err="1"/>
              <a:t>QualificationInfo_EmpData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QI_LicenseData</a:t>
            </a:r>
            <a:r>
              <a:rPr lang="en-US" altLang="ko-KR" dirty="0"/>
              <a:t> = @</a:t>
            </a:r>
            <a:r>
              <a:rPr lang="en-US" altLang="ko-KR" dirty="0" err="1"/>
              <a:t>QualificationInfo_LicenseData</a:t>
            </a:r>
            <a:r>
              <a:rPr lang="en-US" altLang="ko-KR" dirty="0" smtClean="0"/>
              <a:t>;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QI_emp_columns</a:t>
            </a:r>
            <a:r>
              <a:rPr lang="en-US" altLang="ko-KR" dirty="0"/>
              <a:t> = [</a:t>
            </a:r>
          </a:p>
          <a:p>
            <a:r>
              <a:rPr lang="en-US" altLang="ko-KR" dirty="0"/>
              <a:t>            { </a:t>
            </a:r>
            <a:r>
              <a:rPr lang="en-US" altLang="ko-KR" dirty="0" err="1"/>
              <a:t>dataField</a:t>
            </a:r>
            <a:r>
              <a:rPr lang="en-US" altLang="ko-KR" dirty="0"/>
              <a:t>: "</a:t>
            </a:r>
            <a:r>
              <a:rPr lang="en-US" altLang="ko-KR" dirty="0" err="1"/>
              <a:t>emp_cd</a:t>
            </a:r>
            <a:r>
              <a:rPr lang="en-US" altLang="ko-KR" dirty="0"/>
              <a:t>", caption: "</a:t>
            </a:r>
            <a:r>
              <a:rPr lang="ko-KR" altLang="en-US" dirty="0" err="1"/>
              <a:t>사원코드</a:t>
            </a:r>
            <a:r>
              <a:rPr lang="en-US" altLang="ko-KR" dirty="0"/>
              <a:t>" },</a:t>
            </a:r>
          </a:p>
          <a:p>
            <a:r>
              <a:rPr lang="en-US" altLang="ko-KR" dirty="0"/>
              <a:t>            { </a:t>
            </a:r>
            <a:r>
              <a:rPr lang="en-US" altLang="ko-KR" dirty="0" err="1"/>
              <a:t>dataField</a:t>
            </a:r>
            <a:r>
              <a:rPr lang="en-US" altLang="ko-KR" dirty="0"/>
              <a:t>: "</a:t>
            </a:r>
            <a:r>
              <a:rPr lang="en-US" altLang="ko-KR" dirty="0" err="1"/>
              <a:t>emp_nm</a:t>
            </a:r>
            <a:r>
              <a:rPr lang="en-US" altLang="ko-KR" dirty="0"/>
              <a:t>", caption: "</a:t>
            </a:r>
            <a:r>
              <a:rPr lang="ko-KR" altLang="en-US" dirty="0"/>
              <a:t>사원명</a:t>
            </a:r>
            <a:r>
              <a:rPr lang="en-US" altLang="ko-KR" dirty="0"/>
              <a:t>" </a:t>
            </a:r>
            <a:r>
              <a:rPr lang="en-US" altLang="ko-KR" dirty="0" smtClean="0"/>
              <a:t>} ];</a:t>
            </a:r>
            <a:endParaRPr lang="en-US" altLang="ko-KR" dirty="0"/>
          </a:p>
          <a:p>
            <a:r>
              <a:rPr lang="en-US" altLang="ko-KR" dirty="0"/>
              <a:t>        </a:t>
            </a:r>
            <a:r>
              <a:rPr lang="en-US" altLang="ko-KR" dirty="0" err="1"/>
              <a:t>createPopup</a:t>
            </a:r>
            <a:r>
              <a:rPr lang="en-US" altLang="ko-KR" dirty="0"/>
              <a:t>("</a:t>
            </a:r>
            <a:r>
              <a:rPr lang="en-US" altLang="ko-KR" dirty="0" err="1"/>
              <a:t>QualificationInfo_Employee</a:t>
            </a:r>
            <a:r>
              <a:rPr lang="en-US" altLang="ko-KR" dirty="0"/>
              <a:t>", "</a:t>
            </a:r>
            <a:r>
              <a:rPr lang="ko-KR" altLang="en-US" dirty="0" err="1"/>
              <a:t>사원목록</a:t>
            </a:r>
            <a:r>
              <a:rPr lang="en-US" altLang="ko-KR" dirty="0"/>
              <a:t>", </a:t>
            </a:r>
            <a:r>
              <a:rPr lang="en-US" altLang="ko-KR" dirty="0" err="1"/>
              <a:t>QI_EmpData</a:t>
            </a:r>
            <a:r>
              <a:rPr lang="en-US" altLang="ko-KR" dirty="0"/>
              <a:t>, </a:t>
            </a:r>
            <a:r>
              <a:rPr lang="en-US" altLang="ko-KR" dirty="0" err="1"/>
              <a:t>QI_emp_columns</a:t>
            </a:r>
            <a:r>
              <a:rPr lang="en-US" altLang="ko-KR" dirty="0"/>
              <a:t>, "</a:t>
            </a:r>
            <a:r>
              <a:rPr lang="en-US" altLang="ko-KR" dirty="0" err="1"/>
              <a:t>emp_cd</a:t>
            </a:r>
            <a:r>
              <a:rPr lang="en-US" altLang="ko-KR" dirty="0"/>
              <a:t>");</a:t>
            </a:r>
            <a:endParaRPr lang="en-US" altLang="ko-KR" dirty="0" smtClean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6" name="그림 개체 틀 15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7" b="97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7105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그림 개체 틀 10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2542237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091" y="90991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7911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882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③</a:t>
            </a:r>
            <a:endParaRPr lang="ko-KR" altLang="en-US" sz="1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5089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④</a:t>
            </a:r>
            <a:endParaRPr lang="ko-KR" altLang="en-US" sz="1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07351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⑤</a:t>
            </a:r>
            <a:endParaRPr lang="ko-KR" altLang="en-US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72558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⑥</a:t>
            </a:r>
            <a:endParaRPr lang="ko-KR" altLang="en-US" sz="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57961" y="91089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⑦</a:t>
            </a:r>
            <a:endParaRPr lang="ko-KR" altLang="en-US" sz="1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29932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⑧</a:t>
            </a:r>
            <a:endParaRPr lang="ko-KR" altLang="en-US" sz="1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97390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⑨</a:t>
            </a:r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59534" y="2538248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④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59534" y="1987801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59534" y="1437354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58107" y="886907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생성</a:t>
            </a:r>
            <a:endParaRPr lang="en-US" altLang="ko-KR" sz="11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내용입력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651" y="1817643"/>
            <a:ext cx="1794617" cy="18142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38650" y="2056513"/>
            <a:ext cx="1794617" cy="181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47276" y="2535665"/>
            <a:ext cx="1794617" cy="181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47275" y="2800732"/>
            <a:ext cx="1794617" cy="1814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2091" y="629728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1. </a:t>
            </a:r>
            <a:r>
              <a:rPr lang="ko-KR" altLang="en-US" sz="1500" dirty="0" smtClean="0"/>
              <a:t>번호 그룹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516087" y="1534586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2. BOX </a:t>
            </a:r>
            <a:r>
              <a:rPr lang="ko-KR" altLang="en-US" sz="1500" dirty="0" smtClean="0"/>
              <a:t>그룹</a:t>
            </a:r>
            <a:endParaRPr lang="ko-KR" altLang="en-US" sz="1500" dirty="0"/>
          </a:p>
        </p:txBody>
      </p:sp>
      <p:sp>
        <p:nvSpPr>
          <p:cNvPr id="29" name="직사각형 28"/>
          <p:cNvSpPr/>
          <p:nvPr/>
        </p:nvSpPr>
        <p:spPr>
          <a:xfrm>
            <a:off x="5102024" y="621536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3. </a:t>
            </a:r>
            <a:r>
              <a:rPr lang="ko-KR" altLang="en-US" sz="1500" dirty="0" smtClean="0"/>
              <a:t>설명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그룹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5102024" y="1069710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윤곽선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02024" y="1502376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윤곽선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2024" y="1935042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윤곽선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02024" y="2397531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윤곽선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8246" y="634481"/>
            <a:ext cx="11527692" cy="5878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50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그리드 관련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8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그리드 관련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3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1692" y="91583"/>
            <a:ext cx="11504246" cy="26010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그리드 관련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Datagrid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컬럼의 전체 합계를 구하는 방법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WMS &gt; </a:t>
            </a:r>
            <a:r>
              <a:rPr lang="ko-KR" altLang="en-US" dirty="0" smtClean="0"/>
              <a:t>원료 재고 현황 </a:t>
            </a:r>
            <a:r>
              <a:rPr lang="en-US" altLang="ko-KR" dirty="0" smtClean="0"/>
              <a:t>(StockStatus2_M)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그리드 하단에 컬럼 값의 합계를 표시하고 싶을 경우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7"/>
          </p:nvPr>
        </p:nvSpPr>
        <p:spPr>
          <a:xfrm>
            <a:off x="1614874" y="2550116"/>
            <a:ext cx="4856264" cy="3570598"/>
          </a:xfrm>
        </p:spPr>
        <p:txBody>
          <a:bodyPr/>
          <a:lstStyle/>
          <a:p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tx1"/>
                </a:solidFill>
              </a:rPr>
              <a:t>@(</a:t>
            </a:r>
            <a:r>
              <a:rPr lang="en-US" altLang="ko-KR" b="1" dirty="0" err="1">
                <a:solidFill>
                  <a:schemeClr val="tx1"/>
                </a:solidFill>
              </a:rPr>
              <a:t>Html.DevExtreme</a:t>
            </a:r>
            <a:r>
              <a:rPr lang="en-US" altLang="ko-KR" b="1" dirty="0">
                <a:solidFill>
                  <a:schemeClr val="tx1"/>
                </a:solidFill>
              </a:rPr>
              <a:t>().</a:t>
            </a:r>
            <a:r>
              <a:rPr lang="en-US" altLang="ko-KR" b="1" dirty="0" err="1">
                <a:solidFill>
                  <a:schemeClr val="tx1"/>
                </a:solidFill>
              </a:rPr>
              <a:t>DataGrid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                    .ID("StockStatus2_M1")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                    .Columns(c =&gt;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                    {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                        </a:t>
            </a:r>
            <a:r>
              <a:rPr lang="en-US" altLang="ko-KR" b="1" dirty="0" err="1">
                <a:solidFill>
                  <a:schemeClr val="tx1"/>
                </a:solidFill>
              </a:rPr>
              <a:t>c.Add</a:t>
            </a:r>
            <a:r>
              <a:rPr lang="en-US" altLang="ko-KR" b="1" dirty="0">
                <a:solidFill>
                  <a:schemeClr val="tx1"/>
                </a:solidFill>
              </a:rPr>
              <a:t>().</a:t>
            </a:r>
            <a:r>
              <a:rPr lang="en-US" altLang="ko-KR" b="1" dirty="0" err="1">
                <a:solidFill>
                  <a:schemeClr val="tx1"/>
                </a:solidFill>
              </a:rPr>
              <a:t>DataField</a:t>
            </a:r>
            <a:r>
              <a:rPr lang="en-US" altLang="ko-KR" b="1" dirty="0">
                <a:solidFill>
                  <a:schemeClr val="tx1"/>
                </a:solidFill>
              </a:rPr>
              <a:t>("</a:t>
            </a:r>
            <a:r>
              <a:rPr lang="en-US" altLang="ko-KR" b="1" dirty="0" err="1">
                <a:solidFill>
                  <a:schemeClr val="tx1"/>
                </a:solidFill>
              </a:rPr>
              <a:t>item_cd</a:t>
            </a:r>
            <a:r>
              <a:rPr lang="en-US" altLang="ko-KR" b="1" dirty="0">
                <a:solidFill>
                  <a:schemeClr val="tx1"/>
                </a:solidFill>
              </a:rPr>
              <a:t>").Caption("</a:t>
            </a:r>
            <a:r>
              <a:rPr lang="ko-KR" altLang="en-US" b="1" dirty="0">
                <a:solidFill>
                  <a:schemeClr val="tx1"/>
                </a:solidFill>
              </a:rPr>
              <a:t>코드</a:t>
            </a:r>
            <a:r>
              <a:rPr lang="en-US" altLang="ko-KR" b="1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                        </a:t>
            </a:r>
            <a:r>
              <a:rPr lang="en-US" altLang="ko-KR" b="1" dirty="0" err="1">
                <a:solidFill>
                  <a:schemeClr val="tx1"/>
                </a:solidFill>
              </a:rPr>
              <a:t>c.Add</a:t>
            </a:r>
            <a:r>
              <a:rPr lang="en-US" altLang="ko-KR" b="1" dirty="0">
                <a:solidFill>
                  <a:schemeClr val="tx1"/>
                </a:solidFill>
              </a:rPr>
              <a:t>()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                            .</a:t>
            </a:r>
            <a:r>
              <a:rPr lang="en-US" altLang="ko-KR" b="1" dirty="0" err="1">
                <a:solidFill>
                  <a:schemeClr val="tx1"/>
                </a:solidFill>
              </a:rPr>
              <a:t>DataField</a:t>
            </a:r>
            <a:r>
              <a:rPr lang="en-US" altLang="ko-KR" b="1" dirty="0">
                <a:solidFill>
                  <a:schemeClr val="tx1"/>
                </a:solidFill>
              </a:rPr>
              <a:t>("</a:t>
            </a:r>
            <a:r>
              <a:rPr lang="en-US" altLang="ko-KR" b="1" dirty="0" err="1">
                <a:solidFill>
                  <a:schemeClr val="tx1"/>
                </a:solidFill>
              </a:rPr>
              <a:t>receipt_ye_qty</a:t>
            </a:r>
            <a:r>
              <a:rPr lang="en-US" altLang="ko-KR" b="1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                            .Caption("</a:t>
            </a:r>
            <a:r>
              <a:rPr lang="ko-KR" altLang="en-US" b="1" dirty="0">
                <a:solidFill>
                  <a:schemeClr val="tx1"/>
                </a:solidFill>
              </a:rPr>
              <a:t>입고예정수량</a:t>
            </a:r>
            <a:r>
              <a:rPr lang="en-US" altLang="ko-KR" b="1" dirty="0">
                <a:solidFill>
                  <a:schemeClr val="tx1"/>
                </a:solidFill>
              </a:rPr>
              <a:t>")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                            .Format("#,##0.00").</a:t>
            </a:r>
            <a:r>
              <a:rPr lang="en-US" altLang="ko-KR" b="1" dirty="0" err="1">
                <a:solidFill>
                  <a:schemeClr val="tx1"/>
                </a:solidFill>
              </a:rPr>
              <a:t>DataType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</a:rPr>
              <a:t>GridColumnDataType.Number</a:t>
            </a:r>
            <a:r>
              <a:rPr lang="en-US" altLang="ko-KR" b="1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                        })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6" name="그림 개체 틀 5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" r="1356"/>
          <a:stretch>
            <a:fillRect/>
          </a:stretch>
        </p:blipFill>
        <p:spPr/>
      </p:pic>
      <p:sp>
        <p:nvSpPr>
          <p:cNvPr id="15" name="텍스트 개체 틀 10"/>
          <p:cNvSpPr txBox="1">
            <a:spLocks/>
          </p:cNvSpPr>
          <p:nvPr/>
        </p:nvSpPr>
        <p:spPr>
          <a:xfrm>
            <a:off x="6471138" y="2541753"/>
            <a:ext cx="5384312" cy="35705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72000" tIns="0" rIns="9144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                        </a:t>
            </a:r>
            <a:r>
              <a:rPr lang="en-US" altLang="ko-KR" b="1" dirty="0"/>
              <a:t>.Summary(s =&gt; </a:t>
            </a:r>
            <a:r>
              <a:rPr lang="en-US" altLang="ko-KR" b="1" dirty="0" err="1"/>
              <a:t>s.TotalItems</a:t>
            </a:r>
            <a:r>
              <a:rPr lang="en-US" altLang="ko-KR" b="1" dirty="0"/>
              <a:t>(items </a:t>
            </a:r>
            <a:r>
              <a:rPr lang="en-US" altLang="ko-KR" b="1" dirty="0" smtClean="0"/>
              <a:t>=&gt;        </a:t>
            </a:r>
            <a:r>
              <a:rPr lang="en-US" altLang="ko-KR" b="1" dirty="0"/>
              <a:t>{</a:t>
            </a:r>
          </a:p>
          <a:p>
            <a:r>
              <a:rPr lang="en-US" altLang="ko-KR" b="1" dirty="0"/>
              <a:t>                            </a:t>
            </a:r>
            <a:r>
              <a:rPr lang="en-US" altLang="ko-KR" b="1" dirty="0" err="1"/>
              <a:t>items.Add</a:t>
            </a:r>
            <a:r>
              <a:rPr lang="en-US" altLang="ko-KR" b="1" dirty="0"/>
              <a:t>()</a:t>
            </a:r>
          </a:p>
          <a:p>
            <a:r>
              <a:rPr lang="en-US" altLang="ko-KR" b="1" dirty="0"/>
              <a:t>                            .Column("</a:t>
            </a:r>
            <a:r>
              <a:rPr lang="en-US" altLang="ko-KR" b="1" dirty="0" err="1"/>
              <a:t>item_cd</a:t>
            </a:r>
            <a:r>
              <a:rPr lang="en-US" altLang="ko-KR" b="1" dirty="0"/>
              <a:t>")</a:t>
            </a:r>
          </a:p>
          <a:p>
            <a:r>
              <a:rPr lang="en-US" altLang="ko-KR" b="1" dirty="0"/>
              <a:t>                            .</a:t>
            </a:r>
            <a:r>
              <a:rPr lang="en-US" altLang="ko-KR" b="1" dirty="0" err="1"/>
              <a:t>DisplayFormat</a:t>
            </a:r>
            <a:r>
              <a:rPr lang="en-US" altLang="ko-KR" b="1" dirty="0"/>
              <a:t>("Sum</a:t>
            </a:r>
            <a:r>
              <a:rPr lang="en-US" altLang="ko-KR" b="1" dirty="0" smtClean="0"/>
              <a:t>:");</a:t>
            </a:r>
            <a:endParaRPr lang="en-US" altLang="ko-KR" b="1" dirty="0"/>
          </a:p>
          <a:p>
            <a:r>
              <a:rPr lang="en-US" altLang="ko-KR" b="1" dirty="0"/>
              <a:t>                            /* </a:t>
            </a:r>
            <a:r>
              <a:rPr lang="ko-KR" altLang="en-US" b="1" dirty="0"/>
              <a:t>입고예정수량 *</a:t>
            </a:r>
            <a:r>
              <a:rPr lang="en-US" altLang="ko-KR" b="1" dirty="0"/>
              <a:t>/</a:t>
            </a:r>
          </a:p>
          <a:p>
            <a:r>
              <a:rPr lang="en-US" altLang="ko-KR" b="1" dirty="0"/>
              <a:t>                            </a:t>
            </a:r>
            <a:r>
              <a:rPr lang="en-US" altLang="ko-KR" b="1" dirty="0" err="1"/>
              <a:t>items.Add</a:t>
            </a:r>
            <a:r>
              <a:rPr lang="en-US" altLang="ko-KR" b="1" dirty="0"/>
              <a:t>()</a:t>
            </a:r>
          </a:p>
          <a:p>
            <a:r>
              <a:rPr lang="en-US" altLang="ko-KR" b="1" dirty="0"/>
              <a:t>                            .Name("</a:t>
            </a:r>
            <a:r>
              <a:rPr lang="en-US" altLang="ko-KR" b="1" dirty="0" err="1"/>
              <a:t>SelectedRowsSummary</a:t>
            </a:r>
            <a:r>
              <a:rPr lang="en-US" altLang="ko-KR" b="1" dirty="0"/>
              <a:t>")</a:t>
            </a:r>
          </a:p>
          <a:p>
            <a:r>
              <a:rPr lang="en-US" altLang="ko-KR" b="1" dirty="0"/>
              <a:t>                            .Column("</a:t>
            </a:r>
            <a:r>
              <a:rPr lang="en-US" altLang="ko-KR" b="1" dirty="0" err="1"/>
              <a:t>receipt_ye_qty</a:t>
            </a:r>
            <a:r>
              <a:rPr lang="en-US" altLang="ko-KR" b="1" dirty="0"/>
              <a:t>")</a:t>
            </a:r>
          </a:p>
          <a:p>
            <a:r>
              <a:rPr lang="en-US" altLang="ko-KR" b="1" dirty="0"/>
              <a:t>                                    .</a:t>
            </a:r>
            <a:r>
              <a:rPr lang="en-US" altLang="ko-KR" b="1" dirty="0" err="1"/>
              <a:t>ShowInColumn</a:t>
            </a:r>
            <a:r>
              <a:rPr lang="en-US" altLang="ko-KR" b="1" dirty="0"/>
              <a:t>("</a:t>
            </a:r>
            <a:r>
              <a:rPr lang="en-US" altLang="ko-KR" b="1" dirty="0" err="1"/>
              <a:t>receipt_ye_qty</a:t>
            </a:r>
            <a:r>
              <a:rPr lang="en-US" altLang="ko-KR" b="1" dirty="0"/>
              <a:t>")</a:t>
            </a:r>
          </a:p>
          <a:p>
            <a:r>
              <a:rPr lang="en-US" altLang="ko-KR" b="1" dirty="0"/>
              <a:t>                                    .</a:t>
            </a:r>
            <a:r>
              <a:rPr lang="en-US" altLang="ko-KR" b="1" dirty="0" err="1"/>
              <a:t>ValueFormat</a:t>
            </a:r>
            <a:r>
              <a:rPr lang="en-US" altLang="ko-KR" b="1" dirty="0"/>
              <a:t>("#,##0.00")</a:t>
            </a:r>
          </a:p>
          <a:p>
            <a:r>
              <a:rPr lang="en-US" altLang="ko-KR" b="1" dirty="0"/>
              <a:t>                                    .</a:t>
            </a:r>
            <a:r>
              <a:rPr lang="en-US" altLang="ko-KR" b="1" dirty="0" err="1"/>
              <a:t>SummaryType</a:t>
            </a:r>
            <a:r>
              <a:rPr lang="en-US" altLang="ko-KR" b="1" dirty="0"/>
              <a:t>(</a:t>
            </a:r>
            <a:r>
              <a:rPr lang="en-US" altLang="ko-KR" b="1" dirty="0" err="1"/>
              <a:t>SummaryType.Sum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                                    .</a:t>
            </a:r>
            <a:r>
              <a:rPr lang="en-US" altLang="ko-KR" b="1" dirty="0" err="1"/>
              <a:t>DisplayFormat</a:t>
            </a:r>
            <a:r>
              <a:rPr lang="en-US" altLang="ko-KR" b="1" dirty="0"/>
              <a:t>("[{0</a:t>
            </a:r>
            <a:r>
              <a:rPr lang="en-US" altLang="ko-KR" b="1" dirty="0" smtClean="0"/>
              <a:t>}]");</a:t>
            </a:r>
            <a:endParaRPr lang="en-US" altLang="ko-KR" b="1" dirty="0"/>
          </a:p>
          <a:p>
            <a:r>
              <a:rPr lang="en-US" altLang="ko-KR" b="1" dirty="0"/>
              <a:t>                        }))</a:t>
            </a:r>
          </a:p>
          <a:p>
            <a:r>
              <a:rPr lang="en-US" altLang="ko-KR" b="1" dirty="0"/>
              <a:t>                    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3373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1692" y="91583"/>
            <a:ext cx="11504246" cy="26010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그리드 관련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Datagrid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Checkbox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멀티플</a:t>
            </a:r>
            <a:r>
              <a:rPr lang="ko-KR" altLang="en-US" dirty="0" smtClean="0"/>
              <a:t> 체크 가능하게 하는 기능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WMS &gt; </a:t>
            </a:r>
            <a:r>
              <a:rPr lang="ko-KR" altLang="en-US" dirty="0" smtClean="0"/>
              <a:t>셀</a:t>
            </a:r>
            <a:r>
              <a:rPr lang="en-US" altLang="ko-KR" dirty="0" smtClean="0"/>
              <a:t>(CELL)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(</a:t>
            </a:r>
            <a:r>
              <a:rPr lang="en-US" altLang="ko-KR" dirty="0" err="1"/>
              <a:t>CellManage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그리드 안에 </a:t>
            </a:r>
            <a:r>
              <a:rPr lang="en-US" altLang="ko-KR" dirty="0" smtClean="0"/>
              <a:t>ROW</a:t>
            </a:r>
            <a:r>
              <a:rPr lang="ko-KR" altLang="en-US" dirty="0" smtClean="0"/>
              <a:t>들을 여러 개 선택하는 방법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1614873" y="1666164"/>
            <a:ext cx="8715375" cy="292100"/>
          </a:xfrm>
        </p:spPr>
        <p:txBody>
          <a:bodyPr/>
          <a:lstStyle/>
          <a:p>
            <a:r>
              <a:rPr lang="en-US" altLang="ko-KR" b="1" dirty="0"/>
              <a:t> .Selection(s =&gt; </a:t>
            </a:r>
            <a:r>
              <a:rPr lang="en-US" altLang="ko-KR" b="1" dirty="0" err="1"/>
              <a:t>s.Mode</a:t>
            </a:r>
            <a:r>
              <a:rPr lang="en-US" altLang="ko-KR" b="1" dirty="0"/>
              <a:t>(</a:t>
            </a:r>
            <a:r>
              <a:rPr lang="en-US" altLang="ko-KR" b="1" dirty="0" err="1"/>
              <a:t>SelectionMode.Multiple</a:t>
            </a:r>
            <a:r>
              <a:rPr lang="en-US" altLang="ko-KR" b="1" dirty="0" smtClean="0"/>
              <a:t>)  =&gt; </a:t>
            </a:r>
            <a:r>
              <a:rPr lang="ko-KR" altLang="en-US" b="1" dirty="0" err="1" smtClean="0"/>
              <a:t>멀티플</a:t>
            </a:r>
            <a:r>
              <a:rPr lang="ko-KR" altLang="en-US" b="1" dirty="0" smtClean="0"/>
              <a:t> 체크가 가능해짐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b="1" dirty="0"/>
              <a:t>.</a:t>
            </a:r>
            <a:r>
              <a:rPr lang="en-US" altLang="ko-KR" b="1" dirty="0" err="1"/>
              <a:t>ShowCheckBoxesMode</a:t>
            </a:r>
            <a:r>
              <a:rPr lang="en-US" altLang="ko-KR" b="1" dirty="0"/>
              <a:t>(</a:t>
            </a:r>
            <a:r>
              <a:rPr lang="en-US" altLang="ko-KR" b="1" dirty="0" err="1"/>
              <a:t>GridSelectionShowCheckBoxesMode.Always</a:t>
            </a:r>
            <a:r>
              <a:rPr lang="en-US" altLang="ko-KR" b="1" dirty="0" smtClean="0"/>
              <a:t>))</a:t>
            </a:r>
            <a:r>
              <a:rPr lang="ko-KR" altLang="en-US" dirty="0"/>
              <a:t> </a:t>
            </a:r>
            <a:r>
              <a:rPr lang="en-US" altLang="ko-KR" dirty="0" smtClean="0"/>
              <a:t>=&gt; </a:t>
            </a:r>
            <a:r>
              <a:rPr lang="en-US" altLang="ko-KR" dirty="0" smtClean="0"/>
              <a:t>ROW </a:t>
            </a:r>
            <a:r>
              <a:rPr lang="ko-KR" altLang="en-US" dirty="0" smtClean="0"/>
              <a:t>맨 </a:t>
            </a:r>
            <a:r>
              <a:rPr lang="ko-KR" altLang="en-US" dirty="0" smtClean="0"/>
              <a:t>앞에 체크박스가 항상 보이게 하는 옵션</a:t>
            </a:r>
            <a:endParaRPr lang="en-US" altLang="ko-KR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7"/>
          </p:nvPr>
        </p:nvSpPr>
        <p:spPr>
          <a:xfrm>
            <a:off x="1614874" y="2550116"/>
            <a:ext cx="10240576" cy="3570598"/>
          </a:xfr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  <a:p>
            <a:r>
              <a:rPr lang="en-US" altLang="ko-KR" b="1" dirty="0"/>
              <a:t>                @(</a:t>
            </a:r>
            <a:r>
              <a:rPr lang="en-US" altLang="ko-KR" b="1" dirty="0" err="1"/>
              <a:t>Html.DevExtreme</a:t>
            </a:r>
            <a:r>
              <a:rPr lang="en-US" altLang="ko-KR" b="1" dirty="0"/>
              <a:t>().</a:t>
            </a:r>
            <a:r>
              <a:rPr lang="en-US" altLang="ko-KR" b="1" dirty="0" err="1"/>
              <a:t>DataGrid</a:t>
            </a:r>
            <a:r>
              <a:rPr lang="en-US" altLang="ko-KR" b="1" dirty="0"/>
              <a:t>()</a:t>
            </a:r>
          </a:p>
          <a:p>
            <a:r>
              <a:rPr lang="en-US" altLang="ko-KR" b="1" dirty="0"/>
              <a:t>                    .ID("</a:t>
            </a:r>
            <a:r>
              <a:rPr lang="en-US" altLang="ko-KR" b="1" dirty="0" err="1"/>
              <a:t>CellManageGrid</a:t>
            </a:r>
            <a:r>
              <a:rPr lang="en-US" altLang="ko-KR" b="1" dirty="0"/>
              <a:t>")</a:t>
            </a:r>
          </a:p>
          <a:p>
            <a:r>
              <a:rPr lang="en-US" altLang="ko-KR" b="1" dirty="0"/>
              <a:t>                    .</a:t>
            </a:r>
            <a:r>
              <a:rPr lang="en-US" altLang="ko-KR" b="1" dirty="0" err="1"/>
              <a:t>ShowBorders</a:t>
            </a:r>
            <a:r>
              <a:rPr lang="en-US" altLang="ko-KR" b="1" dirty="0"/>
              <a:t>(true)</a:t>
            </a:r>
          </a:p>
          <a:p>
            <a:r>
              <a:rPr lang="en-US" altLang="ko-KR" b="1" dirty="0"/>
              <a:t>                    .</a:t>
            </a:r>
            <a:r>
              <a:rPr lang="en-US" altLang="ko-KR" b="1" dirty="0" err="1"/>
              <a:t>SearchPanel</a:t>
            </a:r>
            <a:r>
              <a:rPr lang="en-US" altLang="ko-KR" b="1" dirty="0"/>
              <a:t>(</a:t>
            </a:r>
            <a:r>
              <a:rPr lang="en-US" altLang="ko-KR" b="1" dirty="0" err="1"/>
              <a:t>searchPanel</a:t>
            </a:r>
            <a:r>
              <a:rPr lang="en-US" altLang="ko-KR" b="1" dirty="0"/>
              <a:t> =&gt; </a:t>
            </a:r>
            <a:r>
              <a:rPr lang="en-US" altLang="ko-KR" b="1" dirty="0" err="1"/>
              <a:t>searchPanel.Visible</a:t>
            </a:r>
            <a:r>
              <a:rPr lang="en-US" altLang="ko-KR" b="1" dirty="0"/>
              <a:t>(true))</a:t>
            </a:r>
          </a:p>
          <a:p>
            <a:r>
              <a:rPr lang="en-US" altLang="ko-KR" b="1" dirty="0"/>
              <a:t>                    .Selection(s =&gt; </a:t>
            </a:r>
            <a:r>
              <a:rPr lang="en-US" altLang="ko-KR" b="1" dirty="0" err="1"/>
              <a:t>s.Mode</a:t>
            </a:r>
            <a:r>
              <a:rPr lang="en-US" altLang="ko-KR" b="1" dirty="0"/>
              <a:t>(</a:t>
            </a:r>
            <a:r>
              <a:rPr lang="en-US" altLang="ko-KR" b="1" dirty="0" err="1"/>
              <a:t>SelectionMode.Multiple</a:t>
            </a:r>
            <a:r>
              <a:rPr lang="en-US" altLang="ko-KR" b="1" dirty="0"/>
              <a:t>).</a:t>
            </a:r>
            <a:r>
              <a:rPr lang="en-US" altLang="ko-KR" b="1" dirty="0" err="1"/>
              <a:t>ShowCheckBoxesMode</a:t>
            </a:r>
            <a:r>
              <a:rPr lang="en-US" altLang="ko-KR" b="1" dirty="0"/>
              <a:t>(</a:t>
            </a:r>
            <a:r>
              <a:rPr lang="en-US" altLang="ko-KR" b="1" dirty="0" err="1"/>
              <a:t>GridSelectionShowCheckBoxesMode.Always</a:t>
            </a:r>
            <a:r>
              <a:rPr lang="en-US" altLang="ko-KR" b="1" dirty="0"/>
              <a:t>))</a:t>
            </a:r>
          </a:p>
          <a:p>
            <a:r>
              <a:rPr lang="en-US" altLang="ko-KR" b="1" dirty="0"/>
              <a:t>                    .Scrolling(scrolling =&gt; </a:t>
            </a:r>
            <a:r>
              <a:rPr lang="en-US" altLang="ko-KR" b="1" dirty="0" err="1"/>
              <a:t>scrolling.Mode</a:t>
            </a:r>
            <a:r>
              <a:rPr lang="en-US" altLang="ko-KR" b="1" dirty="0"/>
              <a:t>(</a:t>
            </a:r>
            <a:r>
              <a:rPr lang="en-US" altLang="ko-KR" b="1" dirty="0" err="1"/>
              <a:t>GridScrollingMode.Virtual</a:t>
            </a:r>
            <a:r>
              <a:rPr lang="en-US" altLang="ko-KR" b="1" dirty="0"/>
              <a:t>).</a:t>
            </a:r>
            <a:r>
              <a:rPr lang="en-US" altLang="ko-KR" b="1" dirty="0" err="1"/>
              <a:t>ShowScrollbar</a:t>
            </a:r>
            <a:r>
              <a:rPr lang="en-US" altLang="ko-KR" b="1" dirty="0"/>
              <a:t>(</a:t>
            </a:r>
            <a:r>
              <a:rPr lang="en-US" altLang="ko-KR" b="1" dirty="0" err="1"/>
              <a:t>ShowScrollbarMode.Always</a:t>
            </a:r>
            <a:r>
              <a:rPr lang="en-US" altLang="ko-KR" b="1" dirty="0"/>
              <a:t>))                    </a:t>
            </a:r>
          </a:p>
          <a:p>
            <a:r>
              <a:rPr lang="en-US" altLang="ko-KR" b="1" dirty="0"/>
              <a:t>                    .</a:t>
            </a:r>
            <a:r>
              <a:rPr lang="en-US" altLang="ko-KR" b="1" dirty="0" err="1"/>
              <a:t>ShowColumnLines</a:t>
            </a:r>
            <a:r>
              <a:rPr lang="en-US" altLang="ko-KR" b="1" dirty="0"/>
              <a:t>(true)</a:t>
            </a:r>
          </a:p>
          <a:p>
            <a:r>
              <a:rPr lang="en-US" altLang="ko-KR" b="1" dirty="0"/>
              <a:t>                    .</a:t>
            </a:r>
            <a:r>
              <a:rPr lang="en-US" altLang="ko-KR" b="1" dirty="0" err="1"/>
              <a:t>HoverStateEnabled</a:t>
            </a:r>
            <a:r>
              <a:rPr lang="en-US" altLang="ko-KR" b="1" dirty="0"/>
              <a:t>(true)                    </a:t>
            </a:r>
          </a:p>
          <a:p>
            <a:r>
              <a:rPr lang="en-US" altLang="ko-KR" b="1" dirty="0"/>
              <a:t>                    .</a:t>
            </a:r>
            <a:r>
              <a:rPr lang="en-US" altLang="ko-KR" b="1" dirty="0" err="1"/>
              <a:t>KeyExpr</a:t>
            </a:r>
            <a:r>
              <a:rPr lang="en-US" altLang="ko-KR" b="1" dirty="0"/>
              <a:t>("</a:t>
            </a:r>
            <a:r>
              <a:rPr lang="en-US" altLang="ko-KR" b="1" dirty="0" err="1"/>
              <a:t>cell_all_cd</a:t>
            </a:r>
            <a:r>
              <a:rPr lang="en-US" altLang="ko-KR" b="1" dirty="0" smtClean="0"/>
              <a:t>") </a:t>
            </a:r>
            <a:r>
              <a:rPr lang="en-US" altLang="ko-KR" b="1" dirty="0"/>
              <a:t>.Columns(c =&gt;</a:t>
            </a:r>
          </a:p>
          <a:p>
            <a:r>
              <a:rPr lang="ko-KR" altLang="en-US" b="1" dirty="0"/>
              <a:t>                    </a:t>
            </a:r>
            <a:r>
              <a:rPr lang="en-US" altLang="ko-KR" b="1" dirty="0"/>
              <a:t>{</a:t>
            </a:r>
          </a:p>
          <a:p>
            <a:r>
              <a:rPr lang="en-US" altLang="ko-KR" b="1" dirty="0"/>
              <a:t>                        </a:t>
            </a:r>
            <a:r>
              <a:rPr lang="en-US" altLang="ko-KR" b="1" dirty="0" err="1"/>
              <a:t>c.Add</a:t>
            </a:r>
            <a:r>
              <a:rPr lang="en-US" altLang="ko-KR" b="1" dirty="0"/>
              <a:t>().</a:t>
            </a:r>
            <a:r>
              <a:rPr lang="en-US" altLang="ko-KR" b="1" dirty="0" err="1"/>
              <a:t>DataField</a:t>
            </a:r>
            <a:r>
              <a:rPr lang="en-US" altLang="ko-KR" b="1" dirty="0"/>
              <a:t>("</a:t>
            </a:r>
            <a:r>
              <a:rPr lang="en-US" altLang="ko-KR" b="1" dirty="0" err="1"/>
              <a:t>cell_all_cd</a:t>
            </a:r>
            <a:r>
              <a:rPr lang="en-US" altLang="ko-KR" b="1" dirty="0"/>
              <a:t>").Caption("</a:t>
            </a:r>
            <a:r>
              <a:rPr lang="ko-KR" altLang="en-US" b="1" dirty="0" err="1"/>
              <a:t>셀코드</a:t>
            </a:r>
            <a:r>
              <a:rPr lang="en-US" altLang="ko-KR" b="1" dirty="0" smtClean="0"/>
              <a:t>");</a:t>
            </a:r>
            <a:r>
              <a:rPr lang="ko-KR" altLang="en-US" b="1" dirty="0" smtClean="0"/>
              <a:t> </a:t>
            </a:r>
            <a:r>
              <a:rPr lang="en-US" altLang="ko-KR" b="1" dirty="0"/>
              <a:t>})</a:t>
            </a:r>
          </a:p>
          <a:p>
            <a:r>
              <a:rPr lang="en-US" altLang="ko-KR" b="1" dirty="0"/>
              <a:t>                    .</a:t>
            </a:r>
            <a:r>
              <a:rPr lang="en-US" altLang="ko-KR" b="1" dirty="0" err="1"/>
              <a:t>OnFocusedRowChanged</a:t>
            </a:r>
            <a:r>
              <a:rPr lang="en-US" altLang="ko-KR" b="1" dirty="0"/>
              <a:t>("</a:t>
            </a:r>
            <a:r>
              <a:rPr lang="en-US" altLang="ko-KR" b="1" dirty="0" err="1"/>
              <a:t>CellManageFocus_changed</a:t>
            </a:r>
            <a:r>
              <a:rPr lang="en-US" altLang="ko-KR" b="1" dirty="0"/>
              <a:t>")</a:t>
            </a:r>
          </a:p>
          <a:p>
            <a:r>
              <a:rPr lang="ko-KR" altLang="en-US" b="1" dirty="0"/>
              <a:t>                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b="1" dirty="0" err="1" smtClean="0"/>
              <a:t>ShowCheckBoxesMode</a:t>
            </a:r>
            <a:r>
              <a:rPr lang="ko-KR" altLang="en-US" b="1" dirty="0" smtClean="0"/>
              <a:t>는 안해도 기능상 문제는 없음</a:t>
            </a:r>
            <a:endParaRPr lang="ko-KR" altLang="en-US" dirty="0"/>
          </a:p>
        </p:txBody>
      </p:sp>
      <p:pic>
        <p:nvPicPr>
          <p:cNvPr id="14" name="그림 개체 틀 13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84" b="13084"/>
          <a:stretch>
            <a:fillRect/>
          </a:stretch>
        </p:blipFill>
        <p:spPr>
          <a:xfrm>
            <a:off x="10330247" y="1666875"/>
            <a:ext cx="1525203" cy="876079"/>
          </a:xfrm>
        </p:spPr>
      </p:pic>
    </p:spTree>
    <p:extLst>
      <p:ext uri="{BB962C8B-B14F-4D97-AF65-F5344CB8AC3E}">
        <p14:creationId xmlns:p14="http://schemas.microsoft.com/office/powerpoint/2010/main" val="232652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1692" y="91583"/>
            <a:ext cx="11504246" cy="26010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그리드 관련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DropDownBox</a:t>
            </a:r>
            <a:r>
              <a:rPr lang="en-US" altLang="ko-KR" dirty="0"/>
              <a:t> </a:t>
            </a:r>
            <a:r>
              <a:rPr lang="en-US" altLang="ko-KR" dirty="0" smtClean="0"/>
              <a:t>+ </a:t>
            </a:r>
            <a:r>
              <a:rPr lang="en-US" altLang="ko-KR" dirty="0" err="1" smtClean="0"/>
              <a:t>Datagrid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콤보박스</a:t>
            </a:r>
            <a:r>
              <a:rPr lang="ko-KR" altLang="en-US" dirty="0" smtClean="0"/>
              <a:t> 안에 그리드로 선택 가능하게 하는 옵션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셀</a:t>
            </a:r>
            <a:r>
              <a:rPr lang="en-US" altLang="ko-KR" dirty="0" smtClean="0"/>
              <a:t>(CELL)</a:t>
            </a:r>
            <a:r>
              <a:rPr lang="ko-KR" altLang="en-US" dirty="0" smtClean="0"/>
              <a:t>등록 </a:t>
            </a:r>
            <a:r>
              <a:rPr lang="en-US" altLang="ko-KR" dirty="0" smtClean="0"/>
              <a:t>(</a:t>
            </a:r>
            <a:r>
              <a:rPr lang="en-US" altLang="ko-KR" dirty="0" err="1"/>
              <a:t>CellManage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콤보박스</a:t>
            </a:r>
            <a:r>
              <a:rPr lang="ko-KR" altLang="en-US" dirty="0" smtClean="0"/>
              <a:t> 안에 리스트를 그리드 형태로 보여줄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 smtClean="0"/>
              <a:t>대분류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중분류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소분류 등으로 보여줄 때 사용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7"/>
          </p:nvPr>
        </p:nvSpPr>
        <p:spPr>
          <a:xfrm>
            <a:off x="1614874" y="2550116"/>
            <a:ext cx="3679021" cy="3570598"/>
          </a:xfrm>
        </p:spPr>
        <p:txBody>
          <a:bodyPr/>
          <a:lstStyle/>
          <a:p>
            <a:r>
              <a:rPr lang="en-US" altLang="ko-KR" dirty="0"/>
              <a:t>@(</a:t>
            </a:r>
            <a:r>
              <a:rPr lang="en-US" altLang="ko-KR" dirty="0" err="1"/>
              <a:t>Html.DevExtreme</a:t>
            </a:r>
            <a:r>
              <a:rPr lang="en-US" altLang="ko-KR" dirty="0"/>
              <a:t>().</a:t>
            </a:r>
            <a:r>
              <a:rPr lang="en-US" altLang="ko-KR" dirty="0" err="1"/>
              <a:t>DropDownBox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    .ID("</a:t>
            </a:r>
            <a:r>
              <a:rPr lang="en-US" altLang="ko-KR" dirty="0" err="1"/>
              <a:t>CM_cellworkroomDropBox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    .Name("</a:t>
            </a:r>
            <a:r>
              <a:rPr lang="en-US" altLang="ko-KR" dirty="0" err="1"/>
              <a:t>workroom_nm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    .</a:t>
            </a:r>
            <a:r>
              <a:rPr lang="en-US" altLang="ko-KR" dirty="0" err="1"/>
              <a:t>ValueExpr</a:t>
            </a:r>
            <a:r>
              <a:rPr lang="en-US" altLang="ko-KR" dirty="0"/>
              <a:t>("</a:t>
            </a:r>
            <a:r>
              <a:rPr lang="en-US" altLang="ko-KR" dirty="0" err="1"/>
              <a:t>workroom_cd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    //.</a:t>
            </a:r>
            <a:r>
              <a:rPr lang="en-US" altLang="ko-KR" dirty="0" err="1"/>
              <a:t>DisplayExpr</a:t>
            </a:r>
            <a:r>
              <a:rPr lang="en-US" altLang="ko-KR" dirty="0"/>
              <a:t>(new JS("</a:t>
            </a:r>
            <a:r>
              <a:rPr lang="en-US" altLang="ko-KR" dirty="0" err="1"/>
              <a:t>CM_gridBox_displayExpr</a:t>
            </a:r>
            <a:r>
              <a:rPr lang="en-US" altLang="ko-KR" dirty="0"/>
              <a:t>"))</a:t>
            </a:r>
          </a:p>
          <a:p>
            <a:r>
              <a:rPr lang="en-US" altLang="ko-KR" dirty="0"/>
              <a:t>        .</a:t>
            </a:r>
            <a:r>
              <a:rPr lang="en-US" altLang="ko-KR" dirty="0" err="1"/>
              <a:t>DisplayExpr</a:t>
            </a:r>
            <a:r>
              <a:rPr lang="en-US" altLang="ko-KR" dirty="0"/>
              <a:t>("</a:t>
            </a:r>
            <a:r>
              <a:rPr lang="en-US" altLang="ko-KR" dirty="0" err="1"/>
              <a:t>workroom_nm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    .Placeholder("</a:t>
            </a:r>
            <a:r>
              <a:rPr lang="ko-KR" altLang="en-US" dirty="0"/>
              <a:t>창고를 </a:t>
            </a:r>
            <a:r>
              <a:rPr lang="ko-KR" altLang="en-US" dirty="0" err="1"/>
              <a:t>선택하시오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    //.</a:t>
            </a:r>
            <a:r>
              <a:rPr lang="en-US" altLang="ko-KR" dirty="0" err="1"/>
              <a:t>ShowClearButton</a:t>
            </a:r>
            <a:r>
              <a:rPr lang="en-US" altLang="ko-KR" dirty="0"/>
              <a:t>(true)</a:t>
            </a:r>
          </a:p>
          <a:p>
            <a:r>
              <a:rPr lang="en-US" altLang="ko-KR" dirty="0"/>
              <a:t>        .Width(250)</a:t>
            </a:r>
          </a:p>
          <a:p>
            <a:r>
              <a:rPr lang="en-US" altLang="ko-KR" dirty="0"/>
              <a:t>        .</a:t>
            </a:r>
            <a:r>
              <a:rPr lang="en-US" altLang="ko-KR" dirty="0" err="1"/>
              <a:t>OnValueChanged</a:t>
            </a:r>
            <a:r>
              <a:rPr lang="en-US" altLang="ko-KR" dirty="0"/>
              <a:t>("</a:t>
            </a:r>
            <a:r>
              <a:rPr lang="en-US" altLang="ko-KR" dirty="0" err="1"/>
              <a:t>CM_gridBox_valueChanged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    .</a:t>
            </a:r>
            <a:r>
              <a:rPr lang="en-US" altLang="ko-KR" dirty="0" err="1"/>
              <a:t>ContentTemplate</a:t>
            </a:r>
            <a:r>
              <a:rPr lang="en-US" altLang="ko-KR" dirty="0"/>
              <a:t>(new </a:t>
            </a:r>
            <a:r>
              <a:rPr lang="en-US" altLang="ko-KR" dirty="0" err="1"/>
              <a:t>TemplateName</a:t>
            </a:r>
            <a:r>
              <a:rPr lang="en-US" altLang="ko-KR" dirty="0"/>
              <a:t>("</a:t>
            </a:r>
            <a:r>
              <a:rPr lang="en-US" altLang="ko-KR" dirty="0" err="1"/>
              <a:t>CM_WorkroomDropboxTemplate</a:t>
            </a:r>
            <a:r>
              <a:rPr lang="en-US" altLang="ko-KR" dirty="0"/>
              <a:t>"))</a:t>
            </a:r>
          </a:p>
          <a:p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13" name="그림 개체 틀 12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63" b="11863"/>
          <a:stretch>
            <a:fillRect/>
          </a:stretch>
        </p:blipFill>
        <p:spPr/>
      </p:pic>
      <p:sp>
        <p:nvSpPr>
          <p:cNvPr id="15" name="텍스트 개체 틀 10"/>
          <p:cNvSpPr txBox="1">
            <a:spLocks/>
          </p:cNvSpPr>
          <p:nvPr/>
        </p:nvSpPr>
        <p:spPr>
          <a:xfrm>
            <a:off x="5293895" y="2557768"/>
            <a:ext cx="6561555" cy="357059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@using (</a:t>
            </a:r>
            <a:r>
              <a:rPr lang="en-US" altLang="ko-KR" dirty="0" err="1"/>
              <a:t>Html.DevExtreme</a:t>
            </a:r>
            <a:r>
              <a:rPr lang="en-US" altLang="ko-KR" dirty="0"/>
              <a:t>().</a:t>
            </a:r>
            <a:r>
              <a:rPr lang="en-US" altLang="ko-KR" dirty="0" err="1"/>
              <a:t>NamedTemplate</a:t>
            </a:r>
            <a:r>
              <a:rPr lang="en-US" altLang="ko-KR" dirty="0"/>
              <a:t>("</a:t>
            </a:r>
            <a:r>
              <a:rPr lang="en-US" altLang="ko-KR" dirty="0" err="1"/>
              <a:t>CM_WorkroomDropboxTemplate</a:t>
            </a:r>
            <a:r>
              <a:rPr lang="en-US" altLang="ko-KR" dirty="0"/>
              <a:t>"))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@(</a:t>
            </a:r>
            <a:r>
              <a:rPr lang="en-US" altLang="ko-KR" dirty="0" err="1"/>
              <a:t>Html.DevExtreme</a:t>
            </a:r>
            <a:r>
              <a:rPr lang="en-US" altLang="ko-KR" dirty="0"/>
              <a:t>().</a:t>
            </a:r>
            <a:r>
              <a:rPr lang="en-US" altLang="ko-KR" dirty="0" err="1"/>
              <a:t>DataGrid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DataSource</a:t>
            </a:r>
            <a:r>
              <a:rPr lang="en-US" altLang="ko-KR" dirty="0"/>
              <a:t>(new JS(@"</a:t>
            </a:r>
            <a:r>
              <a:rPr lang="en-US" altLang="ko-KR" dirty="0" err="1"/>
              <a:t>component.getDataSource</a:t>
            </a:r>
            <a:r>
              <a:rPr lang="en-US" altLang="ko-KR" dirty="0"/>
              <a:t>()"))</a:t>
            </a:r>
          </a:p>
          <a:p>
            <a:r>
              <a:rPr lang="en-US" altLang="ko-KR" dirty="0"/>
              <a:t>            .Columns(columns =&gt; 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columns.Add</a:t>
            </a:r>
            <a:r>
              <a:rPr lang="en-US" altLang="ko-KR" dirty="0"/>
              <a:t>().</a:t>
            </a:r>
            <a:r>
              <a:rPr lang="en-US" altLang="ko-KR" dirty="0" err="1"/>
              <a:t>DataField</a:t>
            </a:r>
            <a:r>
              <a:rPr lang="en-US" altLang="ko-KR" dirty="0"/>
              <a:t>("</a:t>
            </a:r>
            <a:r>
              <a:rPr lang="en-US" altLang="ko-KR" dirty="0" err="1"/>
              <a:t>workroom_cd</a:t>
            </a:r>
            <a:r>
              <a:rPr lang="en-US" altLang="ko-KR" dirty="0"/>
              <a:t>").Caption("</a:t>
            </a:r>
            <a:r>
              <a:rPr lang="ko-KR" altLang="en-US" dirty="0" err="1"/>
              <a:t>창고코드</a:t>
            </a:r>
            <a:r>
              <a:rPr lang="en-US" altLang="ko-KR" dirty="0" smtClean="0"/>
              <a:t>");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}) .</a:t>
            </a:r>
            <a:r>
              <a:rPr lang="en-US" altLang="ko-KR" dirty="0" err="1"/>
              <a:t>SearchPanel</a:t>
            </a:r>
            <a:r>
              <a:rPr lang="en-US" altLang="ko-KR" dirty="0"/>
              <a:t>(</a:t>
            </a:r>
            <a:r>
              <a:rPr lang="en-US" altLang="ko-KR" dirty="0" err="1"/>
              <a:t>searchPanel</a:t>
            </a:r>
            <a:r>
              <a:rPr lang="en-US" altLang="ko-KR" dirty="0"/>
              <a:t> </a:t>
            </a:r>
            <a:r>
              <a:rPr lang="en-US" altLang="ko-KR" dirty="0" smtClean="0"/>
              <a:t>=&gt;           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searchPanel.Visible</a:t>
            </a:r>
            <a:r>
              <a:rPr lang="en-US" altLang="ko-KR" dirty="0"/>
              <a:t>(true</a:t>
            </a:r>
            <a:r>
              <a:rPr lang="en-US" altLang="ko-KR" dirty="0" smtClean="0"/>
              <a:t>); </a:t>
            </a:r>
            <a:r>
              <a:rPr lang="en-US" altLang="ko-KR" dirty="0"/>
              <a:t>})</a:t>
            </a:r>
          </a:p>
          <a:p>
            <a:r>
              <a:rPr lang="en-US" altLang="ko-KR" dirty="0"/>
              <a:t>            .Scrolling(s =&gt; </a:t>
            </a:r>
            <a:r>
              <a:rPr lang="en-US" altLang="ko-KR" dirty="0" err="1"/>
              <a:t>s.Mode</a:t>
            </a:r>
            <a:r>
              <a:rPr lang="en-US" altLang="ko-KR" dirty="0"/>
              <a:t>(</a:t>
            </a:r>
            <a:r>
              <a:rPr lang="en-US" altLang="ko-KR" dirty="0" err="1"/>
              <a:t>GridScrollingMode.Virtual</a:t>
            </a:r>
            <a:r>
              <a:rPr lang="en-US" altLang="ko-KR" dirty="0"/>
              <a:t>)) .Selection(s =&gt; </a:t>
            </a:r>
            <a:r>
              <a:rPr lang="en-US" altLang="ko-KR" dirty="0" err="1"/>
              <a:t>s.Mode</a:t>
            </a:r>
            <a:r>
              <a:rPr lang="en-US" altLang="ko-KR" dirty="0"/>
              <a:t>(</a:t>
            </a:r>
            <a:r>
              <a:rPr lang="en-US" altLang="ko-KR" dirty="0" err="1"/>
              <a:t>SelectionMode.Single</a:t>
            </a:r>
            <a:r>
              <a:rPr lang="en-US" altLang="ko-KR" dirty="0"/>
              <a:t>))</a:t>
            </a:r>
          </a:p>
          <a:p>
            <a:r>
              <a:rPr lang="en-US" altLang="ko-KR" dirty="0"/>
              <a:t>            .</a:t>
            </a:r>
            <a:r>
              <a:rPr lang="en-US" altLang="ko-KR" dirty="0" err="1"/>
              <a:t>SelectedRowKeys</a:t>
            </a:r>
            <a:r>
              <a:rPr lang="en-US" altLang="ko-KR" dirty="0"/>
              <a:t>(new JS(@"[</a:t>
            </a:r>
            <a:r>
              <a:rPr lang="en-US" altLang="ko-KR" dirty="0" err="1"/>
              <a:t>component.option</a:t>
            </a:r>
            <a:r>
              <a:rPr lang="en-US" altLang="ko-KR" dirty="0"/>
              <a:t>(""value"")]"))</a:t>
            </a:r>
          </a:p>
          <a:p>
            <a:r>
              <a:rPr lang="en-US" altLang="ko-KR" dirty="0"/>
              <a:t>            .</a:t>
            </a:r>
            <a:r>
              <a:rPr lang="en-US" altLang="ko-KR" dirty="0" err="1"/>
              <a:t>OnSelectionChanged</a:t>
            </a:r>
            <a:r>
              <a:rPr lang="en-US" altLang="ko-KR" dirty="0"/>
              <a:t>(@&lt;text&gt;</a:t>
            </a:r>
          </a:p>
          <a:p>
            <a:r>
              <a:rPr lang="en-US" altLang="ko-KR" dirty="0"/>
              <a:t>                        function(</a:t>
            </a:r>
            <a:r>
              <a:rPr lang="en-US" altLang="ko-KR" dirty="0" err="1"/>
              <a:t>selectedItems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                            </a:t>
            </a:r>
            <a:r>
              <a:rPr lang="en-US" altLang="ko-KR" dirty="0" err="1"/>
              <a:t>var</a:t>
            </a:r>
            <a:r>
              <a:rPr lang="en-US" altLang="ko-KR" dirty="0"/>
              <a:t> keys = </a:t>
            </a:r>
            <a:r>
              <a:rPr lang="en-US" altLang="ko-KR" dirty="0" err="1"/>
              <a:t>selectedItems.selectedRowKeys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                    </a:t>
            </a:r>
            <a:r>
              <a:rPr lang="en-US" altLang="ko-KR" dirty="0" err="1"/>
              <a:t>component.option</a:t>
            </a:r>
            <a:r>
              <a:rPr lang="en-US" altLang="ko-KR" dirty="0"/>
              <a:t>("value", keys</a:t>
            </a:r>
            <a:r>
              <a:rPr lang="en-US" altLang="ko-KR" dirty="0" smtClean="0"/>
              <a:t>);                        }                        </a:t>
            </a:r>
            <a:r>
              <a:rPr lang="en-US" altLang="ko-KR" dirty="0"/>
              <a:t>&lt;/text</a:t>
            </a:r>
            <a:r>
              <a:rPr lang="en-US" altLang="ko-KR" dirty="0" smtClean="0"/>
              <a:t>&gt;)        )}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320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1692" y="91583"/>
            <a:ext cx="11504246" cy="26010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그리드 관련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Datagrid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여러 개의 </a:t>
            </a:r>
            <a:r>
              <a:rPr lang="en-US" altLang="ko-KR" dirty="0" err="1" smtClean="0"/>
              <a:t>DataRow</a:t>
            </a:r>
            <a:r>
              <a:rPr lang="ko-KR" altLang="en-US" dirty="0" smtClean="0"/>
              <a:t>를 한번에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형식으로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보낼 때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원료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자재 </a:t>
            </a:r>
            <a:r>
              <a:rPr lang="ko-KR" altLang="en-US" dirty="0" err="1" smtClean="0"/>
              <a:t>기타입고</a:t>
            </a:r>
            <a:r>
              <a:rPr lang="ko-KR" altLang="en-US" dirty="0" smtClean="0"/>
              <a:t> 관리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MaterialInManage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Grid </a:t>
            </a:r>
            <a:r>
              <a:rPr lang="ko-KR" altLang="en-US" dirty="0" smtClean="0"/>
              <a:t>전체를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보낼 때 사용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smtClean="0"/>
              <a:t>서버를 계속 들락거리지 않고 한번에 처리가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7"/>
          </p:nvPr>
        </p:nvSpPr>
        <p:spPr>
          <a:xfrm>
            <a:off x="1614874" y="2550116"/>
            <a:ext cx="3679021" cy="3570598"/>
          </a:xfrm>
        </p:spPr>
        <p:txBody>
          <a:bodyPr/>
          <a:lstStyle/>
          <a:p>
            <a:endParaRPr lang="ko-KR" altLang="en-US" dirty="0"/>
          </a:p>
          <a:p>
            <a:r>
              <a:rPr lang="en-US" altLang="ko-KR" dirty="0" smtClean="0"/>
              <a:t>[C# </a:t>
            </a:r>
            <a:r>
              <a:rPr lang="ko-KR" altLang="en-US" dirty="0" smtClean="0"/>
              <a:t>컨트롤러</a:t>
            </a:r>
            <a:r>
              <a:rPr lang="en-US" altLang="ko-KR" dirty="0" smtClean="0"/>
              <a:t>]</a:t>
            </a:r>
          </a:p>
          <a:p>
            <a:r>
              <a:rPr lang="en-US" altLang="ko-KR" dirty="0" smtClean="0"/>
              <a:t>public </a:t>
            </a:r>
            <a:r>
              <a:rPr lang="en-US" altLang="ko-KR" dirty="0" err="1"/>
              <a:t>JsonResult</a:t>
            </a:r>
            <a:r>
              <a:rPr lang="en-US" altLang="ko-KR" dirty="0"/>
              <a:t> </a:t>
            </a:r>
            <a:r>
              <a:rPr lang="en-US" altLang="ko-KR" dirty="0" err="1"/>
              <a:t>MaterialInManageCRUD</a:t>
            </a:r>
            <a:r>
              <a:rPr lang="en-US" altLang="ko-KR" dirty="0"/>
              <a:t>([</a:t>
            </a:r>
            <a:r>
              <a:rPr lang="en-US" altLang="ko-KR" dirty="0" err="1"/>
              <a:t>JsonBinder</a:t>
            </a:r>
            <a:r>
              <a:rPr lang="en-US" altLang="ko-KR" dirty="0"/>
              <a:t>]List&lt;</a:t>
            </a:r>
            <a:r>
              <a:rPr lang="en-US" altLang="ko-KR" dirty="0" err="1"/>
              <a:t>MaterialInManage</a:t>
            </a:r>
            <a:r>
              <a:rPr lang="en-US" altLang="ko-KR" dirty="0"/>
              <a:t>&gt; </a:t>
            </a:r>
            <a:r>
              <a:rPr lang="en-US" altLang="ko-KR" dirty="0" err="1"/>
              <a:t>mModel</a:t>
            </a:r>
            <a:r>
              <a:rPr lang="en-US" altLang="ko-KR" dirty="0"/>
              <a:t>, string </a:t>
            </a:r>
            <a:r>
              <a:rPr lang="en-US" altLang="ko-KR" dirty="0" err="1"/>
              <a:t>gubun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 err="1" smtClean="0"/>
              <a:t>FormData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append</a:t>
            </a:r>
            <a:r>
              <a:rPr lang="ko-KR" altLang="en-US" dirty="0" smtClean="0"/>
              <a:t>하여 </a:t>
            </a:r>
            <a:r>
              <a:rPr lang="en-US" altLang="ko-KR" dirty="0" smtClean="0"/>
              <a:t>ajax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data</a:t>
            </a:r>
            <a:r>
              <a:rPr lang="ko-KR" altLang="en-US" dirty="0" smtClean="0"/>
              <a:t>에 태워 보내면 </a:t>
            </a:r>
            <a:r>
              <a:rPr lang="ko-KR" altLang="en-US" dirty="0" err="1" smtClean="0"/>
              <a:t>받는쪽에서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JsonBinder</a:t>
            </a:r>
            <a:r>
              <a:rPr lang="ko-KR" altLang="en-US" dirty="0" smtClean="0"/>
              <a:t>로 받아서 사용</a:t>
            </a:r>
            <a:endParaRPr lang="ko-KR" altLang="en-US" dirty="0"/>
          </a:p>
        </p:txBody>
      </p:sp>
      <p:sp>
        <p:nvSpPr>
          <p:cNvPr id="15" name="텍스트 개체 틀 10"/>
          <p:cNvSpPr txBox="1">
            <a:spLocks/>
          </p:cNvSpPr>
          <p:nvPr/>
        </p:nvSpPr>
        <p:spPr>
          <a:xfrm>
            <a:off x="5305927" y="2550116"/>
            <a:ext cx="6516571" cy="35782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await </a:t>
            </a:r>
            <a:r>
              <a:rPr lang="en-US" altLang="ko-KR" dirty="0"/>
              <a:t>$("#</a:t>
            </a:r>
            <a:r>
              <a:rPr lang="en-US" altLang="ko-KR" dirty="0" err="1"/>
              <a:t>MaterialInManage_MGrid</a:t>
            </a:r>
            <a:r>
              <a:rPr lang="en-US" altLang="ko-KR" dirty="0"/>
              <a:t>").</a:t>
            </a:r>
            <a:r>
              <a:rPr lang="en-US" altLang="ko-KR" dirty="0" err="1"/>
              <a:t>dxDataGrid</a:t>
            </a:r>
            <a:r>
              <a:rPr lang="en-US" altLang="ko-KR" dirty="0"/>
              <a:t>("instance").</a:t>
            </a:r>
            <a:r>
              <a:rPr lang="en-US" altLang="ko-KR" dirty="0" err="1"/>
              <a:t>saveEditData</a:t>
            </a:r>
            <a:r>
              <a:rPr lang="en-US" altLang="ko-KR" dirty="0" smtClean="0"/>
              <a:t>();</a:t>
            </a:r>
          </a:p>
          <a:p>
            <a:r>
              <a:rPr lang="en-US" altLang="ko-KR" dirty="0" smtClean="0"/>
              <a:t>            </a:t>
            </a:r>
            <a:r>
              <a:rPr lang="en-US" altLang="ko-KR" dirty="0"/>
              <a:t>$.ajax({</a:t>
            </a:r>
          </a:p>
          <a:p>
            <a:r>
              <a:rPr lang="en-US" altLang="ko-KR" dirty="0"/>
              <a:t>                type: 'POST',</a:t>
            </a:r>
          </a:p>
          <a:p>
            <a:r>
              <a:rPr lang="en-US" altLang="ko-KR" dirty="0"/>
              <a:t>                url: '/</a:t>
            </a:r>
            <a:r>
              <a:rPr lang="en-US" altLang="ko-KR" dirty="0" err="1"/>
              <a:t>RowMatWh</a:t>
            </a:r>
            <a:r>
              <a:rPr lang="en-US" altLang="ko-KR" dirty="0"/>
              <a:t>/</a:t>
            </a:r>
            <a:r>
              <a:rPr lang="en-US" altLang="ko-KR" dirty="0" err="1"/>
              <a:t>MaterialInManageCRUD</a:t>
            </a:r>
            <a:r>
              <a:rPr lang="en-US" altLang="ko-KR" dirty="0"/>
              <a:t>',</a:t>
            </a:r>
          </a:p>
          <a:p>
            <a:r>
              <a:rPr lang="en-US" altLang="ko-KR" dirty="0"/>
              <a:t>                data: {</a:t>
            </a:r>
          </a:p>
          <a:p>
            <a:r>
              <a:rPr lang="en-US" altLang="ko-KR" dirty="0"/>
              <a:t>                    </a:t>
            </a:r>
            <a:r>
              <a:rPr lang="en-US" altLang="ko-KR" dirty="0" err="1"/>
              <a:t>mModel</a:t>
            </a:r>
            <a:r>
              <a:rPr lang="en-US" altLang="ko-KR" dirty="0"/>
              <a:t>: </a:t>
            </a:r>
            <a:r>
              <a:rPr lang="en-US" altLang="ko-KR" dirty="0" err="1"/>
              <a:t>JSON.stringify</a:t>
            </a:r>
            <a:r>
              <a:rPr lang="en-US" altLang="ko-KR" dirty="0"/>
              <a:t>(data)</a:t>
            </a:r>
          </a:p>
          <a:p>
            <a:r>
              <a:rPr lang="ko-KR" altLang="en-US" dirty="0"/>
              <a:t>                </a:t>
            </a:r>
            <a:r>
              <a:rPr lang="en-US" altLang="ko-KR" dirty="0"/>
              <a:t>},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dataType</a:t>
            </a:r>
            <a:r>
              <a:rPr lang="en-US" altLang="ko-KR" dirty="0"/>
              <a:t>: '</a:t>
            </a:r>
            <a:r>
              <a:rPr lang="en-US" altLang="ko-KR" dirty="0" err="1"/>
              <a:t>json</a:t>
            </a:r>
            <a:r>
              <a:rPr lang="en-US" altLang="ko-KR" dirty="0"/>
              <a:t>',</a:t>
            </a:r>
          </a:p>
          <a:p>
            <a:r>
              <a:rPr lang="en-US" altLang="ko-KR" dirty="0"/>
              <a:t>                </a:t>
            </a:r>
            <a:r>
              <a:rPr lang="en-US" altLang="ko-KR" dirty="0" err="1"/>
              <a:t>async</a:t>
            </a:r>
            <a:r>
              <a:rPr lang="en-US" altLang="ko-KR" dirty="0"/>
              <a:t>: false,</a:t>
            </a:r>
          </a:p>
          <a:p>
            <a:r>
              <a:rPr lang="en-US" altLang="ko-KR" dirty="0"/>
              <a:t>                success: function (result) {</a:t>
            </a:r>
          </a:p>
          <a:p>
            <a:r>
              <a:rPr lang="en-US" altLang="ko-KR" dirty="0" smtClean="0"/>
              <a:t>});</a:t>
            </a:r>
            <a:endParaRPr lang="ko-KR" altLang="en-US" dirty="0"/>
          </a:p>
        </p:txBody>
      </p:sp>
      <p:pic>
        <p:nvPicPr>
          <p:cNvPr id="14" name="그림 개체 틀 13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3" r="86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4179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51692" y="91583"/>
            <a:ext cx="11504246" cy="26010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그리드 관련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 smtClean="0"/>
              <a:t>Datagrid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Multi </a:t>
            </a:r>
            <a:r>
              <a:rPr lang="en-US" altLang="ko-KR" dirty="0" err="1"/>
              <a:t>RowHeader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예방점검</a:t>
            </a:r>
            <a:r>
              <a:rPr lang="ko-KR" altLang="en-US" dirty="0"/>
              <a:t> 체크사항 </a:t>
            </a:r>
            <a:r>
              <a:rPr lang="ko-KR" altLang="en-US" dirty="0" smtClean="0"/>
              <a:t>작성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ScheduleGuide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ROW HEADER</a:t>
            </a:r>
            <a:r>
              <a:rPr lang="ko-KR" altLang="en-US" dirty="0" smtClean="0"/>
              <a:t>를 트리 형식으로 </a:t>
            </a:r>
            <a:r>
              <a:rPr lang="ko-KR" altLang="en-US" dirty="0" err="1" smtClean="0"/>
              <a:t>표현가능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altLang="ko-KR" b="1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7"/>
          </p:nvPr>
        </p:nvSpPr>
        <p:spPr>
          <a:xfrm>
            <a:off x="1614874" y="2550116"/>
            <a:ext cx="10240576" cy="3570598"/>
          </a:xfrm>
        </p:spPr>
        <p:txBody>
          <a:bodyPr/>
          <a:lstStyle/>
          <a:p>
            <a:r>
              <a:rPr lang="ko-KR" altLang="en-US" dirty="0" smtClean="0"/>
              <a:t>병합이 </a:t>
            </a:r>
            <a:r>
              <a:rPr lang="ko-KR" altLang="en-US" dirty="0"/>
              <a:t>될 컬럼들의 상위 컬럼 </a:t>
            </a:r>
            <a:r>
              <a:rPr lang="en-US" altLang="ko-KR" dirty="0"/>
              <a:t>: .</a:t>
            </a:r>
            <a:r>
              <a:rPr lang="en-US" altLang="ko-KR" dirty="0" err="1"/>
              <a:t>IsBand</a:t>
            </a:r>
            <a:r>
              <a:rPr lang="en-US" altLang="ko-KR" dirty="0"/>
              <a:t>(true) </a:t>
            </a:r>
            <a:r>
              <a:rPr lang="ko-KR" altLang="en-US" dirty="0"/>
              <a:t>추가</a:t>
            </a:r>
          </a:p>
          <a:p>
            <a:r>
              <a:rPr lang="ko-KR" altLang="en-US" dirty="0"/>
              <a:t>병합이 될 하위 컬럼들  </a:t>
            </a:r>
            <a:r>
              <a:rPr lang="en-US" altLang="ko-KR" dirty="0"/>
              <a:t>: .</a:t>
            </a:r>
            <a:r>
              <a:rPr lang="en-US" altLang="ko-KR" dirty="0" err="1"/>
              <a:t>OwnerBand</a:t>
            </a:r>
            <a:r>
              <a:rPr lang="en-US" altLang="ko-KR" dirty="0"/>
              <a:t>(index) </a:t>
            </a:r>
            <a:r>
              <a:rPr lang="ko-KR" altLang="en-US" dirty="0"/>
              <a:t>추가</a:t>
            </a:r>
            <a:r>
              <a:rPr lang="en-US" altLang="ko-KR" dirty="0"/>
              <a:t>(* </a:t>
            </a:r>
            <a:r>
              <a:rPr lang="ko-KR" altLang="en-US" dirty="0"/>
              <a:t>여기서 인덱스는 상위 컬럼의 </a:t>
            </a:r>
            <a:r>
              <a:rPr lang="ko-KR" altLang="en-US" dirty="0" err="1"/>
              <a:t>컬럼인덱스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/>
              <a:t>c.Add</a:t>
            </a:r>
            <a:r>
              <a:rPr lang="en-US" altLang="ko-KR" dirty="0"/>
              <a:t>().Caption("</a:t>
            </a:r>
            <a:r>
              <a:rPr lang="ko-KR" altLang="en-US" dirty="0"/>
              <a:t>관리</a:t>
            </a:r>
            <a:r>
              <a:rPr lang="en-US" altLang="ko-KR" dirty="0"/>
              <a:t>").</a:t>
            </a:r>
            <a:r>
              <a:rPr lang="en-US" altLang="ko-KR" b="1" dirty="0" err="1"/>
              <a:t>IsBand</a:t>
            </a:r>
            <a:r>
              <a:rPr lang="en-US" altLang="ko-KR" b="1" dirty="0"/>
              <a:t>(true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c.Add</a:t>
            </a:r>
            <a:r>
              <a:rPr lang="en-US" altLang="ko-KR" dirty="0"/>
              <a:t>().</a:t>
            </a:r>
            <a:r>
              <a:rPr lang="en-US" altLang="ko-KR" dirty="0" err="1"/>
              <a:t>DataField</a:t>
            </a:r>
            <a:r>
              <a:rPr lang="en-US" altLang="ko-KR" dirty="0"/>
              <a:t>("</a:t>
            </a:r>
            <a:r>
              <a:rPr lang="en-US" altLang="ko-KR" dirty="0" err="1"/>
              <a:t>schedule_guide_max_manage</a:t>
            </a:r>
            <a:r>
              <a:rPr lang="en-US" altLang="ko-KR" dirty="0"/>
              <a:t>").Caption("max").</a:t>
            </a:r>
            <a:r>
              <a:rPr lang="en-US" altLang="ko-KR" dirty="0" err="1"/>
              <a:t>DataType</a:t>
            </a:r>
            <a:r>
              <a:rPr lang="en-US" altLang="ko-KR" dirty="0"/>
              <a:t>(</a:t>
            </a:r>
            <a:r>
              <a:rPr lang="en-US" altLang="ko-KR" dirty="0" err="1"/>
              <a:t>GridColumnDataType.Number</a:t>
            </a:r>
            <a:r>
              <a:rPr lang="en-US" altLang="ko-KR" dirty="0"/>
              <a:t>).</a:t>
            </a:r>
            <a:r>
              <a:rPr lang="en-US" altLang="ko-KR" b="1" dirty="0" err="1"/>
              <a:t>OwnerBand</a:t>
            </a:r>
            <a:r>
              <a:rPr lang="en-US" altLang="ko-KR" b="1" dirty="0"/>
              <a:t>(3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                   </a:t>
            </a:r>
            <a:r>
              <a:rPr lang="en-US" altLang="ko-KR" dirty="0" err="1"/>
              <a:t>c.Add</a:t>
            </a:r>
            <a:r>
              <a:rPr lang="en-US" altLang="ko-KR" dirty="0"/>
              <a:t>().</a:t>
            </a:r>
            <a:r>
              <a:rPr lang="en-US" altLang="ko-KR" dirty="0" err="1"/>
              <a:t>DataField</a:t>
            </a:r>
            <a:r>
              <a:rPr lang="en-US" altLang="ko-KR" dirty="0"/>
              <a:t>("</a:t>
            </a:r>
            <a:r>
              <a:rPr lang="en-US" altLang="ko-KR" dirty="0" err="1"/>
              <a:t>schedule_guide_min_manage</a:t>
            </a:r>
            <a:r>
              <a:rPr lang="en-US" altLang="ko-KR" dirty="0"/>
              <a:t>").Caption("min").</a:t>
            </a:r>
            <a:r>
              <a:rPr lang="en-US" altLang="ko-KR" dirty="0" err="1"/>
              <a:t>DataType</a:t>
            </a:r>
            <a:r>
              <a:rPr lang="en-US" altLang="ko-KR" dirty="0"/>
              <a:t>(</a:t>
            </a:r>
            <a:r>
              <a:rPr lang="en-US" altLang="ko-KR" dirty="0" err="1"/>
              <a:t>GridColumnDataType.Number</a:t>
            </a:r>
            <a:r>
              <a:rPr lang="en-US" altLang="ko-KR" dirty="0"/>
              <a:t>).</a:t>
            </a:r>
            <a:r>
              <a:rPr lang="en-US" altLang="ko-KR" b="1" dirty="0" err="1"/>
              <a:t>OwnerBand</a:t>
            </a:r>
            <a:r>
              <a:rPr lang="en-US" altLang="ko-KR" b="1" dirty="0"/>
              <a:t>(3</a:t>
            </a:r>
            <a:r>
              <a:rPr lang="en-US" altLang="ko-KR" dirty="0"/>
              <a:t>);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8"/>
          </p:nvPr>
        </p:nvSpPr>
        <p:spPr>
          <a:xfrm>
            <a:off x="1614873" y="6124034"/>
            <a:ext cx="10240577" cy="400587"/>
          </a:xfrm>
        </p:spPr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pic>
        <p:nvPicPr>
          <p:cNvPr id="13" name="그림 개체 틀 12"/>
          <p:cNvPicPr>
            <a:picLocks noGrp="1" noChangeAspect="1"/>
          </p:cNvPicPr>
          <p:nvPr>
            <p:ph type="pic" sz="quarter" idx="19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" r="8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2473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21751</TotalTime>
  <Words>1803</Words>
  <Application>Microsoft Office PowerPoint</Application>
  <PresentationFormat>와이드스크린</PresentationFormat>
  <Paragraphs>340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HY견명조</vt:lpstr>
      <vt:lpstr>HY신명조</vt:lpstr>
      <vt:lpstr>맑은 고딕</vt:lpstr>
      <vt:lpstr>Arial</vt:lpstr>
      <vt:lpstr>Office 테마</vt:lpstr>
      <vt:lpstr>DevExpress 개발팁</vt:lpstr>
      <vt:lpstr>PowerPoint 프레젠테이션</vt:lpstr>
      <vt:lpstr>PowerPoint 프레젠테이션</vt:lpstr>
      <vt:lpstr>PowerPoint 프레젠테이션</vt:lpstr>
      <vt:lpstr>1. 그리드 관련</vt:lpstr>
      <vt:lpstr>1. 그리드 관련</vt:lpstr>
      <vt:lpstr>1. 그리드 관련</vt:lpstr>
      <vt:lpstr>1. 그리드 관련</vt:lpstr>
      <vt:lpstr>1. 그리드 관련</vt:lpstr>
      <vt:lpstr>1. 그리드 관련</vt:lpstr>
      <vt:lpstr>1. 그리드 관련</vt:lpstr>
      <vt:lpstr>1. 그리드 관련</vt:lpstr>
      <vt:lpstr>1. 그리드 관련</vt:lpstr>
      <vt:lpstr>1. 그리드 관련</vt:lpstr>
      <vt:lpstr>PowerPoint 프레젠테이션</vt:lpstr>
      <vt:lpstr>2. 버튼 관련</vt:lpstr>
      <vt:lpstr>PowerPoint 프레젠테이션</vt:lpstr>
      <vt:lpstr>3. 차트 관련</vt:lpstr>
      <vt:lpstr>PowerPoint 프레젠테이션</vt:lpstr>
      <vt:lpstr>4. 팝업 관련</vt:lpstr>
      <vt:lpstr>4. 팝업 관련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DeltaMaster 웹환경구축</dc:title>
  <dc:creator>CHOHEUNGJIN</dc:creator>
  <cp:lastModifiedBy>heung jin cho</cp:lastModifiedBy>
  <cp:revision>803</cp:revision>
  <dcterms:created xsi:type="dcterms:W3CDTF">2017-01-19T06:47:12Z</dcterms:created>
  <dcterms:modified xsi:type="dcterms:W3CDTF">2020-12-01T11:00:17Z</dcterms:modified>
</cp:coreProperties>
</file>