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6" r:id="rId2"/>
    <p:sldId id="367" r:id="rId3"/>
    <p:sldId id="368" r:id="rId4"/>
    <p:sldId id="375" r:id="rId5"/>
    <p:sldId id="378" r:id="rId6"/>
    <p:sldId id="379" r:id="rId7"/>
    <p:sldId id="376" r:id="rId8"/>
    <p:sldId id="380" r:id="rId9"/>
    <p:sldId id="381" r:id="rId10"/>
    <p:sldId id="2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A3B52-6070-407C-87A3-550CD5D66CC9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FD961EA5-2CA2-4EDF-96C0-E5569CAE4254}">
      <dgm:prSet phldrT="[텍스트]"/>
      <dgm:spPr/>
      <dgm:t>
        <a:bodyPr/>
        <a:lstStyle/>
        <a:p>
          <a:pPr latinLnBrk="1"/>
          <a:r>
            <a:rPr lang="ko-KR" altLang="en-US" dirty="0" smtClean="0"/>
            <a:t>개발</a:t>
          </a:r>
          <a:endParaRPr lang="ko-KR" altLang="en-US" dirty="0"/>
        </a:p>
      </dgm:t>
    </dgm:pt>
    <dgm:pt modelId="{728102AD-2D1B-43F7-85E2-ED72474267A0}" type="parTrans" cxnId="{F43791A2-38B1-4B55-9C4D-BA2F7AB392FB}">
      <dgm:prSet/>
      <dgm:spPr/>
      <dgm:t>
        <a:bodyPr/>
        <a:lstStyle/>
        <a:p>
          <a:pPr latinLnBrk="1"/>
          <a:endParaRPr lang="ko-KR" altLang="en-US"/>
        </a:p>
      </dgm:t>
    </dgm:pt>
    <dgm:pt modelId="{BF4245F7-75BA-4941-ACEC-F08C04B9CFCB}" type="sibTrans" cxnId="{F43791A2-38B1-4B55-9C4D-BA2F7AB392FB}">
      <dgm:prSet/>
      <dgm:spPr/>
      <dgm:t>
        <a:bodyPr/>
        <a:lstStyle/>
        <a:p>
          <a:pPr latinLnBrk="1"/>
          <a:endParaRPr lang="ko-KR" altLang="en-US"/>
        </a:p>
      </dgm:t>
    </dgm:pt>
    <dgm:pt modelId="{E5166F2C-EEA6-4251-B1B0-BA2F7AD05364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개발</a:t>
          </a:r>
          <a:endParaRPr lang="ko-KR" altLang="en-US" sz="1800" dirty="0"/>
        </a:p>
      </dgm:t>
    </dgm:pt>
    <dgm:pt modelId="{CE5F8C87-7E64-4114-8C23-F0ED286B12CC}" type="parTrans" cxnId="{A648D717-45E8-4E21-9881-DA627E3E6182}">
      <dgm:prSet/>
      <dgm:spPr/>
      <dgm:t>
        <a:bodyPr/>
        <a:lstStyle/>
        <a:p>
          <a:pPr latinLnBrk="1"/>
          <a:endParaRPr lang="ko-KR" altLang="en-US"/>
        </a:p>
      </dgm:t>
    </dgm:pt>
    <dgm:pt modelId="{F907E94E-6A1C-4288-B8DF-54F97F8697BC}" type="sibTrans" cxnId="{A648D717-45E8-4E21-9881-DA627E3E6182}">
      <dgm:prSet/>
      <dgm:spPr/>
      <dgm:t>
        <a:bodyPr/>
        <a:lstStyle/>
        <a:p>
          <a:pPr latinLnBrk="1"/>
          <a:endParaRPr lang="ko-KR" altLang="en-US"/>
        </a:p>
      </dgm:t>
    </dgm:pt>
    <dgm:pt modelId="{96E8FC0C-1AC4-4708-B912-BBA8D653A760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SVN </a:t>
          </a:r>
          <a:r>
            <a:rPr lang="ko-KR" altLang="en-US" sz="1800" dirty="0" smtClean="0"/>
            <a:t>반영</a:t>
          </a:r>
          <a:endParaRPr lang="ko-KR" altLang="en-US" sz="1800" dirty="0"/>
        </a:p>
      </dgm:t>
    </dgm:pt>
    <dgm:pt modelId="{2D327283-EBA4-4B13-852C-B8F310437568}" type="parTrans" cxnId="{EEAE69D9-B30B-46EB-B165-584855DCF9F0}">
      <dgm:prSet/>
      <dgm:spPr/>
      <dgm:t>
        <a:bodyPr/>
        <a:lstStyle/>
        <a:p>
          <a:pPr latinLnBrk="1"/>
          <a:endParaRPr lang="ko-KR" altLang="en-US"/>
        </a:p>
      </dgm:t>
    </dgm:pt>
    <dgm:pt modelId="{0149B6F2-BD39-48D8-8A4D-7189E08D8323}" type="sibTrans" cxnId="{EEAE69D9-B30B-46EB-B165-584855DCF9F0}">
      <dgm:prSet/>
      <dgm:spPr/>
      <dgm:t>
        <a:bodyPr/>
        <a:lstStyle/>
        <a:p>
          <a:pPr latinLnBrk="1"/>
          <a:endParaRPr lang="ko-KR" altLang="en-US"/>
        </a:p>
      </dgm:t>
    </dgm:pt>
    <dgm:pt modelId="{EB7B3273-B4D1-419F-9280-62FE73279F55}">
      <dgm:prSet phldrT="[텍스트]"/>
      <dgm:spPr/>
      <dgm:t>
        <a:bodyPr/>
        <a:lstStyle/>
        <a:p>
          <a:pPr latinLnBrk="1"/>
          <a:r>
            <a:rPr lang="ko-KR" altLang="en-US" dirty="0" smtClean="0"/>
            <a:t>배포</a:t>
          </a:r>
          <a:endParaRPr lang="ko-KR" altLang="en-US" dirty="0"/>
        </a:p>
      </dgm:t>
    </dgm:pt>
    <dgm:pt modelId="{40A26782-09D1-4CA2-82F0-13E5DE9FEE5B}" type="parTrans" cxnId="{1A9C11C3-85A5-4DE6-A3E5-46EB4FA54C93}">
      <dgm:prSet/>
      <dgm:spPr/>
      <dgm:t>
        <a:bodyPr/>
        <a:lstStyle/>
        <a:p>
          <a:pPr latinLnBrk="1"/>
          <a:endParaRPr lang="ko-KR" altLang="en-US"/>
        </a:p>
      </dgm:t>
    </dgm:pt>
    <dgm:pt modelId="{B3980426-6007-48D9-A5B4-035861874345}" type="sibTrans" cxnId="{1A9C11C3-85A5-4DE6-A3E5-46EB4FA54C93}">
      <dgm:prSet/>
      <dgm:spPr/>
      <dgm:t>
        <a:bodyPr/>
        <a:lstStyle/>
        <a:p>
          <a:pPr latinLnBrk="1"/>
          <a:endParaRPr lang="ko-KR" altLang="en-US"/>
        </a:p>
      </dgm:t>
    </dgm:pt>
    <dgm:pt modelId="{37F80DAB-8ECB-4611-88F0-63351025D2CC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build</a:t>
          </a:r>
          <a:endParaRPr lang="ko-KR" altLang="en-US" sz="1800" dirty="0"/>
        </a:p>
      </dgm:t>
    </dgm:pt>
    <dgm:pt modelId="{C3BAF3D7-E864-4682-8744-33669C1F5145}" type="parTrans" cxnId="{B3F6D9AE-14A0-480F-B263-B7EA533FF12F}">
      <dgm:prSet/>
      <dgm:spPr/>
      <dgm:t>
        <a:bodyPr/>
        <a:lstStyle/>
        <a:p>
          <a:pPr latinLnBrk="1"/>
          <a:endParaRPr lang="ko-KR" altLang="en-US"/>
        </a:p>
      </dgm:t>
    </dgm:pt>
    <dgm:pt modelId="{399963DC-6BE0-413C-9643-8B9B2C2DC966}" type="sibTrans" cxnId="{B3F6D9AE-14A0-480F-B263-B7EA533FF12F}">
      <dgm:prSet/>
      <dgm:spPr/>
      <dgm:t>
        <a:bodyPr/>
        <a:lstStyle/>
        <a:p>
          <a:pPr latinLnBrk="1"/>
          <a:endParaRPr lang="ko-KR" altLang="en-US"/>
        </a:p>
      </dgm:t>
    </dgm:pt>
    <dgm:pt modelId="{6BAB2478-F223-4126-89A7-A6FF7926F243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웹 배포</a:t>
          </a:r>
          <a:endParaRPr lang="ko-KR" altLang="en-US" sz="1800" dirty="0"/>
        </a:p>
      </dgm:t>
    </dgm:pt>
    <dgm:pt modelId="{1F1BEE59-12AB-4D5D-AD40-298D959A4D11}" type="parTrans" cxnId="{EC669E9B-A8E9-48DD-93C1-D0F9889825E8}">
      <dgm:prSet/>
      <dgm:spPr/>
      <dgm:t>
        <a:bodyPr/>
        <a:lstStyle/>
        <a:p>
          <a:pPr latinLnBrk="1"/>
          <a:endParaRPr lang="ko-KR" altLang="en-US"/>
        </a:p>
      </dgm:t>
    </dgm:pt>
    <dgm:pt modelId="{8D5A93CD-9254-4514-A843-7D2358EF81F9}" type="sibTrans" cxnId="{EC669E9B-A8E9-48DD-93C1-D0F9889825E8}">
      <dgm:prSet/>
      <dgm:spPr/>
      <dgm:t>
        <a:bodyPr/>
        <a:lstStyle/>
        <a:p>
          <a:pPr latinLnBrk="1"/>
          <a:endParaRPr lang="ko-KR" altLang="en-US"/>
        </a:p>
      </dgm:t>
    </dgm:pt>
    <dgm:pt modelId="{54A47831-302B-41B4-8AC0-6EA3AC2FED47}">
      <dgm:prSet phldrT="[텍스트]"/>
      <dgm:spPr/>
      <dgm:t>
        <a:bodyPr/>
        <a:lstStyle/>
        <a:p>
          <a:pPr latinLnBrk="1"/>
          <a:r>
            <a:rPr lang="ko-KR" altLang="en-US" dirty="0" smtClean="0"/>
            <a:t>관리</a:t>
          </a:r>
          <a:endParaRPr lang="ko-KR" altLang="en-US" dirty="0"/>
        </a:p>
      </dgm:t>
    </dgm:pt>
    <dgm:pt modelId="{80F911F6-6E4A-439A-A961-A409C9AA1024}" type="parTrans" cxnId="{0E5A45FA-9E1A-472A-9FBC-AE6218701C1B}">
      <dgm:prSet/>
      <dgm:spPr/>
      <dgm:t>
        <a:bodyPr/>
        <a:lstStyle/>
        <a:p>
          <a:pPr latinLnBrk="1"/>
          <a:endParaRPr lang="ko-KR" altLang="en-US"/>
        </a:p>
      </dgm:t>
    </dgm:pt>
    <dgm:pt modelId="{F4AD402C-F039-4645-8AB9-4E954A1D47A2}" type="sibTrans" cxnId="{0E5A45FA-9E1A-472A-9FBC-AE6218701C1B}">
      <dgm:prSet/>
      <dgm:spPr/>
      <dgm:t>
        <a:bodyPr/>
        <a:lstStyle/>
        <a:p>
          <a:pPr latinLnBrk="1"/>
          <a:endParaRPr lang="ko-KR" altLang="en-US"/>
        </a:p>
      </dgm:t>
    </dgm:pt>
    <dgm:pt modelId="{B18495B0-2E0D-4CAE-BBAF-930106DF9BF5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프로그램 테스트</a:t>
          </a:r>
          <a:endParaRPr lang="ko-KR" altLang="en-US" sz="1800" dirty="0"/>
        </a:p>
      </dgm:t>
    </dgm:pt>
    <dgm:pt modelId="{7428C68A-8B9A-4601-89C5-1E1BBD67CF6F}" type="parTrans" cxnId="{65A8DF0C-79AA-484C-94C2-1ED22BE36275}">
      <dgm:prSet/>
      <dgm:spPr/>
      <dgm:t>
        <a:bodyPr/>
        <a:lstStyle/>
        <a:p>
          <a:pPr latinLnBrk="1"/>
          <a:endParaRPr lang="ko-KR" altLang="en-US"/>
        </a:p>
      </dgm:t>
    </dgm:pt>
    <dgm:pt modelId="{A6050620-512C-4D66-997C-DD2500FD98B9}" type="sibTrans" cxnId="{65A8DF0C-79AA-484C-94C2-1ED22BE36275}">
      <dgm:prSet/>
      <dgm:spPr/>
      <dgm:t>
        <a:bodyPr/>
        <a:lstStyle/>
        <a:p>
          <a:pPr latinLnBrk="1"/>
          <a:endParaRPr lang="ko-KR" altLang="en-US"/>
        </a:p>
      </dgm:t>
    </dgm:pt>
    <dgm:pt modelId="{2E67B14B-B5EA-4652-A4C0-8A52524DB59B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이슈등록</a:t>
          </a:r>
          <a:endParaRPr lang="ko-KR" altLang="en-US" sz="1800" dirty="0"/>
        </a:p>
      </dgm:t>
    </dgm:pt>
    <dgm:pt modelId="{8CC2C28D-44D3-40B8-AF97-2F93588A3C29}" type="parTrans" cxnId="{1BD12270-1C50-4A9D-8D99-CDCB45D8B15C}">
      <dgm:prSet/>
      <dgm:spPr/>
      <dgm:t>
        <a:bodyPr/>
        <a:lstStyle/>
        <a:p>
          <a:pPr latinLnBrk="1"/>
          <a:endParaRPr lang="ko-KR" altLang="en-US"/>
        </a:p>
      </dgm:t>
    </dgm:pt>
    <dgm:pt modelId="{35995906-16BB-40D6-A3DB-CCA68FD3FBF9}" type="sibTrans" cxnId="{1BD12270-1C50-4A9D-8D99-CDCB45D8B15C}">
      <dgm:prSet/>
      <dgm:spPr/>
      <dgm:t>
        <a:bodyPr/>
        <a:lstStyle/>
        <a:p>
          <a:pPr latinLnBrk="1"/>
          <a:endParaRPr lang="ko-KR" altLang="en-US"/>
        </a:p>
      </dgm:t>
    </dgm:pt>
    <dgm:pt modelId="{93A54457-5BA8-479A-872B-BD5FECF954C7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checkout</a:t>
          </a:r>
          <a:endParaRPr lang="ko-KR" altLang="en-US" sz="1800" dirty="0"/>
        </a:p>
      </dgm:t>
    </dgm:pt>
    <dgm:pt modelId="{C3F8A442-1612-471C-A85B-E54388430D8B}" type="parTrans" cxnId="{3D5695BE-4925-4C12-AC7C-08FFBE805C05}">
      <dgm:prSet/>
      <dgm:spPr/>
      <dgm:t>
        <a:bodyPr/>
        <a:lstStyle/>
        <a:p>
          <a:pPr latinLnBrk="1"/>
          <a:endParaRPr lang="ko-KR" altLang="en-US"/>
        </a:p>
      </dgm:t>
    </dgm:pt>
    <dgm:pt modelId="{C78BB61D-0ECA-4326-9EF9-064517A28715}" type="sibTrans" cxnId="{3D5695BE-4925-4C12-AC7C-08FFBE805C05}">
      <dgm:prSet/>
      <dgm:spPr/>
      <dgm:t>
        <a:bodyPr/>
        <a:lstStyle/>
        <a:p>
          <a:pPr latinLnBrk="1"/>
          <a:endParaRPr lang="ko-KR" altLang="en-US"/>
        </a:p>
      </dgm:t>
    </dgm:pt>
    <dgm:pt modelId="{3AFC7032-984C-4FCB-887F-1D542374DD02}" type="pres">
      <dgm:prSet presAssocID="{49EA3B52-6070-407C-87A3-550CD5D66CC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9E8ADD-05EA-4C9E-BCD3-05B4A9428D38}" type="pres">
      <dgm:prSet presAssocID="{FD961EA5-2CA2-4EDF-96C0-E5569CAE4254}" presName="compNode" presStyleCnt="0"/>
      <dgm:spPr/>
    </dgm:pt>
    <dgm:pt modelId="{5F4ECEBB-D673-4B75-B8B9-3B839B127E42}" type="pres">
      <dgm:prSet presAssocID="{FD961EA5-2CA2-4EDF-96C0-E5569CAE4254}" presName="noGeometry" presStyleCnt="0"/>
      <dgm:spPr/>
    </dgm:pt>
    <dgm:pt modelId="{38510C4E-37BD-4C52-9AF6-E4EA8DC466CF}" type="pres">
      <dgm:prSet presAssocID="{FD961EA5-2CA2-4EDF-96C0-E5569CAE4254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066A2-6B7E-442F-8A01-1E79C49FBF7C}" type="pres">
      <dgm:prSet presAssocID="{FD961EA5-2CA2-4EDF-96C0-E5569CAE4254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3012BF-80B6-481B-9372-E1499FBDC63C}" type="pres">
      <dgm:prSet presAssocID="{FD961EA5-2CA2-4EDF-96C0-E5569CAE425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4A4122-B688-4C0D-B06F-52629408DBD9}" type="pres">
      <dgm:prSet presAssocID="{FD961EA5-2CA2-4EDF-96C0-E5569CAE4254}" presName="aSpace" presStyleCnt="0"/>
      <dgm:spPr/>
    </dgm:pt>
    <dgm:pt modelId="{781D5879-1BCF-4F93-BAE4-0DBAF0834C66}" type="pres">
      <dgm:prSet presAssocID="{EB7B3273-B4D1-419F-9280-62FE73279F55}" presName="compNode" presStyleCnt="0"/>
      <dgm:spPr/>
    </dgm:pt>
    <dgm:pt modelId="{DC2783EF-9186-4362-9688-E3A6803AE376}" type="pres">
      <dgm:prSet presAssocID="{EB7B3273-B4D1-419F-9280-62FE73279F55}" presName="noGeometry" presStyleCnt="0"/>
      <dgm:spPr/>
    </dgm:pt>
    <dgm:pt modelId="{B9612BA5-F04E-420B-8373-EF7B8D29C665}" type="pres">
      <dgm:prSet presAssocID="{EB7B3273-B4D1-419F-9280-62FE73279F5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32ED0-CA7D-4666-849A-275FC3993F66}" type="pres">
      <dgm:prSet presAssocID="{EB7B3273-B4D1-419F-9280-62FE73279F55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30117E-5EC0-4224-893C-137A29CE6776}" type="pres">
      <dgm:prSet presAssocID="{EB7B3273-B4D1-419F-9280-62FE73279F5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46129C-B282-45FD-B6E7-79B6C07A5FC1}" type="pres">
      <dgm:prSet presAssocID="{EB7B3273-B4D1-419F-9280-62FE73279F55}" presName="aSpace" presStyleCnt="0"/>
      <dgm:spPr/>
    </dgm:pt>
    <dgm:pt modelId="{1E8E4DCB-8C33-4033-9B24-582819D926AF}" type="pres">
      <dgm:prSet presAssocID="{54A47831-302B-41B4-8AC0-6EA3AC2FED47}" presName="compNode" presStyleCnt="0"/>
      <dgm:spPr/>
    </dgm:pt>
    <dgm:pt modelId="{B665EB79-C549-4F39-A4D1-71F7CB48E22C}" type="pres">
      <dgm:prSet presAssocID="{54A47831-302B-41B4-8AC0-6EA3AC2FED47}" presName="noGeometry" presStyleCnt="0"/>
      <dgm:spPr/>
    </dgm:pt>
    <dgm:pt modelId="{C4671F19-C8DE-42A8-A2DA-E0220019A8A1}" type="pres">
      <dgm:prSet presAssocID="{54A47831-302B-41B4-8AC0-6EA3AC2FED47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B732A-B2A0-4855-909C-15910CAA57EF}" type="pres">
      <dgm:prSet presAssocID="{54A47831-302B-41B4-8AC0-6EA3AC2FED47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A8B435B-C0E8-4B05-81AB-47E4932C8ABA}" type="pres">
      <dgm:prSet presAssocID="{54A47831-302B-41B4-8AC0-6EA3AC2FED4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50C2C9-0110-43C8-A70B-FF6B30CA7107}" type="presOf" srcId="{B18495B0-2E0D-4CAE-BBAF-930106DF9BF5}" destId="{C4671F19-C8DE-42A8-A2DA-E0220019A8A1}" srcOrd="0" destOrd="0" presId="urn:microsoft.com/office/officeart/2005/8/layout/hProcess6"/>
    <dgm:cxn modelId="{1BD12270-1C50-4A9D-8D99-CDCB45D8B15C}" srcId="{54A47831-302B-41B4-8AC0-6EA3AC2FED47}" destId="{2E67B14B-B5EA-4652-A4C0-8A52524DB59B}" srcOrd="1" destOrd="0" parTransId="{8CC2C28D-44D3-40B8-AF97-2F93588A3C29}" sibTransId="{35995906-16BB-40D6-A3DB-CCA68FD3FBF9}"/>
    <dgm:cxn modelId="{D26C65C7-C27B-4C85-B4D5-C066CD965101}" type="presOf" srcId="{E5166F2C-EEA6-4251-B1B0-BA2F7AD05364}" destId="{8C8066A2-6B7E-442F-8A01-1E79C49FBF7C}" srcOrd="1" destOrd="0" presId="urn:microsoft.com/office/officeart/2005/8/layout/hProcess6"/>
    <dgm:cxn modelId="{A648D717-45E8-4E21-9881-DA627E3E6182}" srcId="{FD961EA5-2CA2-4EDF-96C0-E5569CAE4254}" destId="{E5166F2C-EEA6-4251-B1B0-BA2F7AD05364}" srcOrd="0" destOrd="0" parTransId="{CE5F8C87-7E64-4114-8C23-F0ED286B12CC}" sibTransId="{F907E94E-6A1C-4288-B8DF-54F97F8697BC}"/>
    <dgm:cxn modelId="{48EA523D-9425-4E77-A53E-A7B65484BC39}" type="presOf" srcId="{2E67B14B-B5EA-4652-A4C0-8A52524DB59B}" destId="{C4671F19-C8DE-42A8-A2DA-E0220019A8A1}" srcOrd="0" destOrd="1" presId="urn:microsoft.com/office/officeart/2005/8/layout/hProcess6"/>
    <dgm:cxn modelId="{3D5695BE-4925-4C12-AC7C-08FFBE805C05}" srcId="{EB7B3273-B4D1-419F-9280-62FE73279F55}" destId="{93A54457-5BA8-479A-872B-BD5FECF954C7}" srcOrd="0" destOrd="0" parTransId="{C3F8A442-1612-471C-A85B-E54388430D8B}" sibTransId="{C78BB61D-0ECA-4326-9EF9-064517A28715}"/>
    <dgm:cxn modelId="{A760CAFF-49EA-42DE-946D-BBCD91B23236}" type="presOf" srcId="{6BAB2478-F223-4126-89A7-A6FF7926F243}" destId="{B9612BA5-F04E-420B-8373-EF7B8D29C665}" srcOrd="0" destOrd="2" presId="urn:microsoft.com/office/officeart/2005/8/layout/hProcess6"/>
    <dgm:cxn modelId="{EEAE69D9-B30B-46EB-B165-584855DCF9F0}" srcId="{FD961EA5-2CA2-4EDF-96C0-E5569CAE4254}" destId="{96E8FC0C-1AC4-4708-B912-BBA8D653A760}" srcOrd="1" destOrd="0" parTransId="{2D327283-EBA4-4B13-852C-B8F310437568}" sibTransId="{0149B6F2-BD39-48D8-8A4D-7189E08D8323}"/>
    <dgm:cxn modelId="{A77DDABF-8CF5-4E83-9C2F-778CC1933E7A}" type="presOf" srcId="{FD961EA5-2CA2-4EDF-96C0-E5569CAE4254}" destId="{293012BF-80B6-481B-9372-E1499FBDC63C}" srcOrd="0" destOrd="0" presId="urn:microsoft.com/office/officeart/2005/8/layout/hProcess6"/>
    <dgm:cxn modelId="{B3F6D9AE-14A0-480F-B263-B7EA533FF12F}" srcId="{EB7B3273-B4D1-419F-9280-62FE73279F55}" destId="{37F80DAB-8ECB-4611-88F0-63351025D2CC}" srcOrd="1" destOrd="0" parTransId="{C3BAF3D7-E864-4682-8744-33669C1F5145}" sibTransId="{399963DC-6BE0-413C-9643-8B9B2C2DC966}"/>
    <dgm:cxn modelId="{E266A7F4-CAAA-4FC8-8063-C3247EDE1658}" type="presOf" srcId="{37F80DAB-8ECB-4611-88F0-63351025D2CC}" destId="{10632ED0-CA7D-4666-849A-275FC3993F66}" srcOrd="1" destOrd="1" presId="urn:microsoft.com/office/officeart/2005/8/layout/hProcess6"/>
    <dgm:cxn modelId="{0E5A45FA-9E1A-472A-9FBC-AE6218701C1B}" srcId="{49EA3B52-6070-407C-87A3-550CD5D66CC9}" destId="{54A47831-302B-41B4-8AC0-6EA3AC2FED47}" srcOrd="2" destOrd="0" parTransId="{80F911F6-6E4A-439A-A961-A409C9AA1024}" sibTransId="{F4AD402C-F039-4645-8AB9-4E954A1D47A2}"/>
    <dgm:cxn modelId="{BE87052E-1F2B-4092-8924-124A8F515963}" type="presOf" srcId="{93A54457-5BA8-479A-872B-BD5FECF954C7}" destId="{B9612BA5-F04E-420B-8373-EF7B8D29C665}" srcOrd="0" destOrd="0" presId="urn:microsoft.com/office/officeart/2005/8/layout/hProcess6"/>
    <dgm:cxn modelId="{DAB2ABF9-D357-45C6-BF8F-0FA39CE4048C}" type="presOf" srcId="{37F80DAB-8ECB-4611-88F0-63351025D2CC}" destId="{B9612BA5-F04E-420B-8373-EF7B8D29C665}" srcOrd="0" destOrd="1" presId="urn:microsoft.com/office/officeart/2005/8/layout/hProcess6"/>
    <dgm:cxn modelId="{AA226DEF-EF6F-453D-A261-91EBCBEE758C}" type="presOf" srcId="{B18495B0-2E0D-4CAE-BBAF-930106DF9BF5}" destId="{7F9B732A-B2A0-4855-909C-15910CAA57EF}" srcOrd="1" destOrd="0" presId="urn:microsoft.com/office/officeart/2005/8/layout/hProcess6"/>
    <dgm:cxn modelId="{3BFEFC0A-341F-4852-B2ED-71D2C7FBE4E8}" type="presOf" srcId="{49EA3B52-6070-407C-87A3-550CD5D66CC9}" destId="{3AFC7032-984C-4FCB-887F-1D542374DD02}" srcOrd="0" destOrd="0" presId="urn:microsoft.com/office/officeart/2005/8/layout/hProcess6"/>
    <dgm:cxn modelId="{2A5559CE-3A42-489C-9B41-75544EF2C053}" type="presOf" srcId="{EB7B3273-B4D1-419F-9280-62FE73279F55}" destId="{D130117E-5EC0-4224-893C-137A29CE6776}" srcOrd="0" destOrd="0" presId="urn:microsoft.com/office/officeart/2005/8/layout/hProcess6"/>
    <dgm:cxn modelId="{F43791A2-38B1-4B55-9C4D-BA2F7AB392FB}" srcId="{49EA3B52-6070-407C-87A3-550CD5D66CC9}" destId="{FD961EA5-2CA2-4EDF-96C0-E5569CAE4254}" srcOrd="0" destOrd="0" parTransId="{728102AD-2D1B-43F7-85E2-ED72474267A0}" sibTransId="{BF4245F7-75BA-4941-ACEC-F08C04B9CFCB}"/>
    <dgm:cxn modelId="{449D9A19-CE52-408F-871C-7EBA00F926C4}" type="presOf" srcId="{96E8FC0C-1AC4-4708-B912-BBA8D653A760}" destId="{8C8066A2-6B7E-442F-8A01-1E79C49FBF7C}" srcOrd="1" destOrd="1" presId="urn:microsoft.com/office/officeart/2005/8/layout/hProcess6"/>
    <dgm:cxn modelId="{AF3D32D4-E2EF-4025-94FA-1514314DE67C}" type="presOf" srcId="{54A47831-302B-41B4-8AC0-6EA3AC2FED47}" destId="{2A8B435B-C0E8-4B05-81AB-47E4932C8ABA}" srcOrd="0" destOrd="0" presId="urn:microsoft.com/office/officeart/2005/8/layout/hProcess6"/>
    <dgm:cxn modelId="{C6D4AFDE-101F-4F7F-9203-D96E25938605}" type="presOf" srcId="{96E8FC0C-1AC4-4708-B912-BBA8D653A760}" destId="{38510C4E-37BD-4C52-9AF6-E4EA8DC466CF}" srcOrd="0" destOrd="1" presId="urn:microsoft.com/office/officeart/2005/8/layout/hProcess6"/>
    <dgm:cxn modelId="{65A8DF0C-79AA-484C-94C2-1ED22BE36275}" srcId="{54A47831-302B-41B4-8AC0-6EA3AC2FED47}" destId="{B18495B0-2E0D-4CAE-BBAF-930106DF9BF5}" srcOrd="0" destOrd="0" parTransId="{7428C68A-8B9A-4601-89C5-1E1BBD67CF6F}" sibTransId="{A6050620-512C-4D66-997C-DD2500FD98B9}"/>
    <dgm:cxn modelId="{1A9C11C3-85A5-4DE6-A3E5-46EB4FA54C93}" srcId="{49EA3B52-6070-407C-87A3-550CD5D66CC9}" destId="{EB7B3273-B4D1-419F-9280-62FE73279F55}" srcOrd="1" destOrd="0" parTransId="{40A26782-09D1-4CA2-82F0-13E5DE9FEE5B}" sibTransId="{B3980426-6007-48D9-A5B4-035861874345}"/>
    <dgm:cxn modelId="{192B9756-EDC9-4357-AABA-E960F392E2F6}" type="presOf" srcId="{2E67B14B-B5EA-4652-A4C0-8A52524DB59B}" destId="{7F9B732A-B2A0-4855-909C-15910CAA57EF}" srcOrd="1" destOrd="1" presId="urn:microsoft.com/office/officeart/2005/8/layout/hProcess6"/>
    <dgm:cxn modelId="{F57D4843-552F-4875-8A77-87ACEC1E4375}" type="presOf" srcId="{93A54457-5BA8-479A-872B-BD5FECF954C7}" destId="{10632ED0-CA7D-4666-849A-275FC3993F66}" srcOrd="1" destOrd="0" presId="urn:microsoft.com/office/officeart/2005/8/layout/hProcess6"/>
    <dgm:cxn modelId="{EC669E9B-A8E9-48DD-93C1-D0F9889825E8}" srcId="{EB7B3273-B4D1-419F-9280-62FE73279F55}" destId="{6BAB2478-F223-4126-89A7-A6FF7926F243}" srcOrd="2" destOrd="0" parTransId="{1F1BEE59-12AB-4D5D-AD40-298D959A4D11}" sibTransId="{8D5A93CD-9254-4514-A843-7D2358EF81F9}"/>
    <dgm:cxn modelId="{0C1AAADD-5DBE-4F77-937A-5210A11ABB3B}" type="presOf" srcId="{6BAB2478-F223-4126-89A7-A6FF7926F243}" destId="{10632ED0-CA7D-4666-849A-275FC3993F66}" srcOrd="1" destOrd="2" presId="urn:microsoft.com/office/officeart/2005/8/layout/hProcess6"/>
    <dgm:cxn modelId="{5CAA02AD-261D-4C6C-A656-0E0319B1F9A1}" type="presOf" srcId="{E5166F2C-EEA6-4251-B1B0-BA2F7AD05364}" destId="{38510C4E-37BD-4C52-9AF6-E4EA8DC466CF}" srcOrd="0" destOrd="0" presId="urn:microsoft.com/office/officeart/2005/8/layout/hProcess6"/>
    <dgm:cxn modelId="{08CA91D7-7666-49BA-83A9-14A44996B49E}" type="presParOf" srcId="{3AFC7032-984C-4FCB-887F-1D542374DD02}" destId="{989E8ADD-05EA-4C9E-BCD3-05B4A9428D38}" srcOrd="0" destOrd="0" presId="urn:microsoft.com/office/officeart/2005/8/layout/hProcess6"/>
    <dgm:cxn modelId="{60FE4BBB-ADE4-48C4-8872-2B500A7CC70C}" type="presParOf" srcId="{989E8ADD-05EA-4C9E-BCD3-05B4A9428D38}" destId="{5F4ECEBB-D673-4B75-B8B9-3B839B127E42}" srcOrd="0" destOrd="0" presId="urn:microsoft.com/office/officeart/2005/8/layout/hProcess6"/>
    <dgm:cxn modelId="{AB91958B-04A3-46CA-8B02-58E07BBEE803}" type="presParOf" srcId="{989E8ADD-05EA-4C9E-BCD3-05B4A9428D38}" destId="{38510C4E-37BD-4C52-9AF6-E4EA8DC466CF}" srcOrd="1" destOrd="0" presId="urn:microsoft.com/office/officeart/2005/8/layout/hProcess6"/>
    <dgm:cxn modelId="{2ADEC634-0F57-4F1B-BA5B-ACBF60BF6288}" type="presParOf" srcId="{989E8ADD-05EA-4C9E-BCD3-05B4A9428D38}" destId="{8C8066A2-6B7E-442F-8A01-1E79C49FBF7C}" srcOrd="2" destOrd="0" presId="urn:microsoft.com/office/officeart/2005/8/layout/hProcess6"/>
    <dgm:cxn modelId="{587E6CE2-E6B9-47BC-ABEC-DE264F4BC904}" type="presParOf" srcId="{989E8ADD-05EA-4C9E-BCD3-05B4A9428D38}" destId="{293012BF-80B6-481B-9372-E1499FBDC63C}" srcOrd="3" destOrd="0" presId="urn:microsoft.com/office/officeart/2005/8/layout/hProcess6"/>
    <dgm:cxn modelId="{4BFF95E8-F634-41CE-AA9D-3E4400B04CDB}" type="presParOf" srcId="{3AFC7032-984C-4FCB-887F-1D542374DD02}" destId="{304A4122-B688-4C0D-B06F-52629408DBD9}" srcOrd="1" destOrd="0" presId="urn:microsoft.com/office/officeart/2005/8/layout/hProcess6"/>
    <dgm:cxn modelId="{30F9573E-0A07-4713-89E8-6F82DA69A287}" type="presParOf" srcId="{3AFC7032-984C-4FCB-887F-1D542374DD02}" destId="{781D5879-1BCF-4F93-BAE4-0DBAF0834C66}" srcOrd="2" destOrd="0" presId="urn:microsoft.com/office/officeart/2005/8/layout/hProcess6"/>
    <dgm:cxn modelId="{21D4EC26-D025-42D1-9B43-CEBB75BEC9C6}" type="presParOf" srcId="{781D5879-1BCF-4F93-BAE4-0DBAF0834C66}" destId="{DC2783EF-9186-4362-9688-E3A6803AE376}" srcOrd="0" destOrd="0" presId="urn:microsoft.com/office/officeart/2005/8/layout/hProcess6"/>
    <dgm:cxn modelId="{85C473E2-8683-4F59-8BD1-5350927E857B}" type="presParOf" srcId="{781D5879-1BCF-4F93-BAE4-0DBAF0834C66}" destId="{B9612BA5-F04E-420B-8373-EF7B8D29C665}" srcOrd="1" destOrd="0" presId="urn:microsoft.com/office/officeart/2005/8/layout/hProcess6"/>
    <dgm:cxn modelId="{C6A244CB-4550-4382-9D5A-9C8B0C9EF2C1}" type="presParOf" srcId="{781D5879-1BCF-4F93-BAE4-0DBAF0834C66}" destId="{10632ED0-CA7D-4666-849A-275FC3993F66}" srcOrd="2" destOrd="0" presId="urn:microsoft.com/office/officeart/2005/8/layout/hProcess6"/>
    <dgm:cxn modelId="{A64897B6-A63A-4203-A0CC-FBE64FCC23BC}" type="presParOf" srcId="{781D5879-1BCF-4F93-BAE4-0DBAF0834C66}" destId="{D130117E-5EC0-4224-893C-137A29CE6776}" srcOrd="3" destOrd="0" presId="urn:microsoft.com/office/officeart/2005/8/layout/hProcess6"/>
    <dgm:cxn modelId="{B8780714-712C-4CDD-8DAF-EAB81C9D8FA2}" type="presParOf" srcId="{3AFC7032-984C-4FCB-887F-1D542374DD02}" destId="{D446129C-B282-45FD-B6E7-79B6C07A5FC1}" srcOrd="3" destOrd="0" presId="urn:microsoft.com/office/officeart/2005/8/layout/hProcess6"/>
    <dgm:cxn modelId="{CDE1BDC9-E708-4C6B-BFF2-C4F5946DE507}" type="presParOf" srcId="{3AFC7032-984C-4FCB-887F-1D542374DD02}" destId="{1E8E4DCB-8C33-4033-9B24-582819D926AF}" srcOrd="4" destOrd="0" presId="urn:microsoft.com/office/officeart/2005/8/layout/hProcess6"/>
    <dgm:cxn modelId="{5E2915E9-F55E-4CF4-8D02-411451B697D1}" type="presParOf" srcId="{1E8E4DCB-8C33-4033-9B24-582819D926AF}" destId="{B665EB79-C549-4F39-A4D1-71F7CB48E22C}" srcOrd="0" destOrd="0" presId="urn:microsoft.com/office/officeart/2005/8/layout/hProcess6"/>
    <dgm:cxn modelId="{62951F40-279D-49AA-8DD3-8CE2EF4FB3BA}" type="presParOf" srcId="{1E8E4DCB-8C33-4033-9B24-582819D926AF}" destId="{C4671F19-C8DE-42A8-A2DA-E0220019A8A1}" srcOrd="1" destOrd="0" presId="urn:microsoft.com/office/officeart/2005/8/layout/hProcess6"/>
    <dgm:cxn modelId="{8E6F0C22-559D-4981-A0BE-698C347AC6F4}" type="presParOf" srcId="{1E8E4DCB-8C33-4033-9B24-582819D926AF}" destId="{7F9B732A-B2A0-4855-909C-15910CAA57EF}" srcOrd="2" destOrd="0" presId="urn:microsoft.com/office/officeart/2005/8/layout/hProcess6"/>
    <dgm:cxn modelId="{E737C196-BAFF-4C25-AC1E-7ECA64A3A74D}" type="presParOf" srcId="{1E8E4DCB-8C33-4033-9B24-582819D926AF}" destId="{2A8B435B-C0E8-4B05-81AB-47E4932C8ABA}" srcOrd="3" destOrd="0" presId="urn:microsoft.com/office/officeart/2005/8/layout/hProcess6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0C4E-37BD-4C52-9AF6-E4EA8DC466CF}">
      <dsp:nvSpPr>
        <dsp:cNvPr id="0" name=""/>
        <dsp:cNvSpPr/>
      </dsp:nvSpPr>
      <dsp:spPr>
        <a:xfrm>
          <a:off x="696601" y="1473627"/>
          <a:ext cx="2765455" cy="24173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개발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SVN </a:t>
          </a:r>
          <a:r>
            <a:rPr lang="ko-KR" altLang="en-US" sz="1800" kern="1200" dirty="0" smtClean="0"/>
            <a:t>반영</a:t>
          </a:r>
          <a:endParaRPr lang="ko-KR" altLang="en-US" sz="1800" kern="1200" dirty="0"/>
        </a:p>
      </dsp:txBody>
      <dsp:txXfrm>
        <a:off x="1387965" y="1836230"/>
        <a:ext cx="1348159" cy="1692150"/>
      </dsp:txXfrm>
    </dsp:sp>
    <dsp:sp modelId="{293012BF-80B6-481B-9372-E1499FBDC63C}">
      <dsp:nvSpPr>
        <dsp:cNvPr id="0" name=""/>
        <dsp:cNvSpPr/>
      </dsp:nvSpPr>
      <dsp:spPr>
        <a:xfrm>
          <a:off x="5237" y="1990941"/>
          <a:ext cx="1382727" cy="13827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개발</a:t>
          </a:r>
          <a:endParaRPr lang="ko-KR" altLang="en-US" sz="3600" kern="1200" dirty="0"/>
        </a:p>
      </dsp:txBody>
      <dsp:txXfrm>
        <a:off x="207733" y="2193437"/>
        <a:ext cx="977735" cy="977735"/>
      </dsp:txXfrm>
    </dsp:sp>
    <dsp:sp modelId="{B9612BA5-F04E-420B-8373-EF7B8D29C665}">
      <dsp:nvSpPr>
        <dsp:cNvPr id="0" name=""/>
        <dsp:cNvSpPr/>
      </dsp:nvSpPr>
      <dsp:spPr>
        <a:xfrm>
          <a:off x="4326261" y="1473627"/>
          <a:ext cx="2765455" cy="24173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checkout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build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웹 배포</a:t>
          </a:r>
          <a:endParaRPr lang="ko-KR" altLang="en-US" sz="1800" kern="1200" dirty="0"/>
        </a:p>
      </dsp:txBody>
      <dsp:txXfrm>
        <a:off x="5017625" y="1836230"/>
        <a:ext cx="1348159" cy="1692150"/>
      </dsp:txXfrm>
    </dsp:sp>
    <dsp:sp modelId="{D130117E-5EC0-4224-893C-137A29CE6776}">
      <dsp:nvSpPr>
        <dsp:cNvPr id="0" name=""/>
        <dsp:cNvSpPr/>
      </dsp:nvSpPr>
      <dsp:spPr>
        <a:xfrm>
          <a:off x="3634897" y="1990941"/>
          <a:ext cx="1382727" cy="1382727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배포</a:t>
          </a:r>
          <a:endParaRPr lang="ko-KR" altLang="en-US" sz="3600" kern="1200" dirty="0"/>
        </a:p>
      </dsp:txBody>
      <dsp:txXfrm>
        <a:off x="3837393" y="2193437"/>
        <a:ext cx="977735" cy="977735"/>
      </dsp:txXfrm>
    </dsp:sp>
    <dsp:sp modelId="{C4671F19-C8DE-42A8-A2DA-E0220019A8A1}">
      <dsp:nvSpPr>
        <dsp:cNvPr id="0" name=""/>
        <dsp:cNvSpPr/>
      </dsp:nvSpPr>
      <dsp:spPr>
        <a:xfrm>
          <a:off x="7955921" y="1473627"/>
          <a:ext cx="2765455" cy="24173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프로그램 테스트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/>
            <a:t>이슈등록</a:t>
          </a:r>
          <a:endParaRPr lang="ko-KR" altLang="en-US" sz="1800" kern="1200" dirty="0"/>
        </a:p>
      </dsp:txBody>
      <dsp:txXfrm>
        <a:off x="8647285" y="1836230"/>
        <a:ext cx="1348159" cy="1692150"/>
      </dsp:txXfrm>
    </dsp:sp>
    <dsp:sp modelId="{2A8B435B-C0E8-4B05-81AB-47E4932C8ABA}">
      <dsp:nvSpPr>
        <dsp:cNvPr id="0" name=""/>
        <dsp:cNvSpPr/>
      </dsp:nvSpPr>
      <dsp:spPr>
        <a:xfrm>
          <a:off x="7264558" y="1990941"/>
          <a:ext cx="1382727" cy="1382727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관리</a:t>
          </a:r>
          <a:endParaRPr lang="ko-KR" altLang="en-US" sz="3600" kern="1200" dirty="0"/>
        </a:p>
      </dsp:txBody>
      <dsp:txXfrm>
        <a:off x="7467054" y="2193437"/>
        <a:ext cx="977735" cy="977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HACCP_</a:t>
            </a:r>
            <a:r>
              <a:rPr lang="ko-KR" altLang="en-US" dirty="0" err="1" smtClean="0"/>
              <a:t>웹배포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수동배포</a:t>
            </a:r>
            <a:r>
              <a:rPr lang="ko-KR" altLang="en-US" dirty="0" smtClean="0"/>
              <a:t> 방법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2020-12-08 -01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00270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2020.12.08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웹배포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정의서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재작성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7908" y="634481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배포실행환경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수동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수동배포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방법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Svn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Update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배포파일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실행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배포설정파일 설명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>
                <a:latin typeface="+mj-ea"/>
              </a:rPr>
              <a:t>배포실행환경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수동</a:t>
            </a:r>
            <a:r>
              <a:rPr lang="en-US" altLang="ko-KR" dirty="0">
                <a:latin typeface="+mj-ea"/>
              </a:rPr>
              <a:t>)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311736715"/>
              </p:ext>
            </p:extLst>
          </p:nvPr>
        </p:nvGraphicFramePr>
        <p:xfrm>
          <a:off x="967153" y="719666"/>
          <a:ext cx="10726615" cy="536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왼쪽으로 구부러진 화살표 10"/>
          <p:cNvSpPr/>
          <p:nvPr/>
        </p:nvSpPr>
        <p:spPr>
          <a:xfrm rot="5400000" flipH="1">
            <a:off x="5578722" y="-2782768"/>
            <a:ext cx="2039814" cy="9522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46833" y="958360"/>
            <a:ext cx="1837593" cy="79130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피드백</a:t>
            </a:r>
            <a:endParaRPr lang="ko-KR" altLang="en-US"/>
          </a:p>
        </p:txBody>
      </p:sp>
      <p:sp>
        <p:nvSpPr>
          <p:cNvPr id="13" name="위쪽 화살표 12"/>
          <p:cNvSpPr/>
          <p:nvPr/>
        </p:nvSpPr>
        <p:spPr>
          <a:xfrm>
            <a:off x="4440119" y="719666"/>
            <a:ext cx="123090" cy="48898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>
            <a:off x="8022982" y="719667"/>
            <a:ext cx="118696" cy="488982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0052" y="4774224"/>
            <a:ext cx="10111153" cy="835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/>
              <a:t>수동배포는</a:t>
            </a:r>
            <a:r>
              <a:rPr lang="ko-KR" altLang="en-US" sz="2500" dirty="0" smtClean="0"/>
              <a:t> 아주 </a:t>
            </a:r>
            <a:r>
              <a:rPr lang="ko-KR" altLang="en-US" sz="2500" dirty="0" err="1" smtClean="0"/>
              <a:t>아주</a:t>
            </a:r>
            <a:r>
              <a:rPr lang="ko-KR" altLang="en-US" sz="2500" dirty="0" smtClean="0"/>
              <a:t> 특별한 상항이 아니면 </a:t>
            </a:r>
            <a:r>
              <a:rPr lang="ko-KR" altLang="en-US" sz="2500" dirty="0" err="1" smtClean="0"/>
              <a:t>하지말것</a:t>
            </a:r>
            <a:r>
              <a:rPr lang="en-US" altLang="ko-KR" sz="2500" dirty="0" smtClean="0"/>
              <a:t>!!</a:t>
            </a:r>
          </a:p>
          <a:p>
            <a:pPr marL="285750" indent="-285750" algn="ctr">
              <a:buFontTx/>
              <a:buChar char="-"/>
            </a:pPr>
            <a:r>
              <a:rPr lang="ko-KR" altLang="en-US" sz="2500" dirty="0" smtClean="0"/>
              <a:t>로그가 남지않아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빌드이력을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확인할수</a:t>
            </a:r>
            <a:r>
              <a:rPr lang="ko-KR" altLang="en-US" sz="2500" dirty="0" smtClean="0"/>
              <a:t> 없음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0100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4" y="1348274"/>
            <a:ext cx="6029325" cy="23431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01726" y="2348695"/>
            <a:ext cx="888023" cy="992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104" y="4882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터미날</a:t>
            </a:r>
            <a:r>
              <a:rPr lang="ko-KR" altLang="en-US" dirty="0" smtClean="0"/>
              <a:t> 접속 </a:t>
            </a:r>
            <a:r>
              <a:rPr lang="en-US" altLang="ko-KR" dirty="0" smtClean="0"/>
              <a:t>( 192.168.0.6 )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04" y="978942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바탕화면의 </a:t>
            </a:r>
            <a:r>
              <a:rPr lang="en-US" altLang="ko-KR" dirty="0" err="1" smtClean="0"/>
              <a:t>sln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실행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수동 배포 방법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870"/>
          <a:stretch/>
        </p:blipFill>
        <p:spPr>
          <a:xfrm>
            <a:off x="442104" y="4254133"/>
            <a:ext cx="6442277" cy="733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104" y="3884801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동기화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51881" y="4510452"/>
            <a:ext cx="419548" cy="344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430" y="879815"/>
            <a:ext cx="2607796" cy="18016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2430" y="51048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게시프로그램 실행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l="10624" r="11370"/>
          <a:stretch/>
        </p:blipFill>
        <p:spPr>
          <a:xfrm>
            <a:off x="7174398" y="3121853"/>
            <a:ext cx="4751879" cy="2927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74398" y="2752521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게시하기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02495" y="2145322"/>
            <a:ext cx="2039382" cy="20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02430" y="3629340"/>
            <a:ext cx="4104478" cy="25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386039" y="3629340"/>
            <a:ext cx="419548" cy="25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57871" y="2093590"/>
            <a:ext cx="1184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 클릭</a:t>
            </a: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56945" y="3633619"/>
            <a:ext cx="1585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[IIS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배포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] 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선택</a:t>
            </a: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0080" y="3883402"/>
            <a:ext cx="1585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②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게시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] 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클릭</a:t>
            </a: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780" y="4474238"/>
            <a:ext cx="419548" cy="116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82561" y="4490040"/>
            <a:ext cx="285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③ 삭제 옵션은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보통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로 넣지만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사소한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j-ea"/>
                <a:ea typeface="+mj-ea"/>
              </a:rPr>
              <a:t>수정시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false 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로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j-ea"/>
                <a:ea typeface="+mj-ea"/>
              </a:rPr>
              <a:t>선택할수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 있음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참고로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, Jenkins 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설정은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로 되어있음</a:t>
            </a: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6332" y="5331041"/>
            <a:ext cx="6348050" cy="835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수동배포는</a:t>
            </a:r>
            <a:r>
              <a:rPr lang="ko-KR" altLang="en-US" dirty="0" smtClean="0"/>
              <a:t> 아주 </a:t>
            </a:r>
            <a:r>
              <a:rPr lang="ko-KR" altLang="en-US" dirty="0" err="1" smtClean="0"/>
              <a:t>아주</a:t>
            </a:r>
            <a:r>
              <a:rPr lang="ko-KR" altLang="en-US" dirty="0" smtClean="0"/>
              <a:t> 특별한 상항이 아니면 </a:t>
            </a:r>
            <a:r>
              <a:rPr lang="ko-KR" altLang="en-US" dirty="0" err="1" smtClean="0"/>
              <a:t>하지말것</a:t>
            </a:r>
            <a:r>
              <a:rPr lang="en-US" altLang="ko-KR" dirty="0" smtClean="0"/>
              <a:t>!!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로그가 남지않아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빌드이력을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5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수동배포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17775"/>
          <a:stretch/>
        </p:blipFill>
        <p:spPr>
          <a:xfrm>
            <a:off x="447308" y="569602"/>
            <a:ext cx="8175014" cy="49189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10875" y="1499704"/>
            <a:ext cx="5994823" cy="25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51107"/>
          <a:stretch/>
        </p:blipFill>
        <p:spPr>
          <a:xfrm>
            <a:off x="8826723" y="569602"/>
            <a:ext cx="2603277" cy="25431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108670" y="2136357"/>
            <a:ext cx="2039382" cy="20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2" idx="2"/>
            <a:endCxn id="14" idx="1"/>
          </p:cNvCxnSpPr>
          <p:nvPr/>
        </p:nvCxnSpPr>
        <p:spPr>
          <a:xfrm rot="16200000" flipH="1">
            <a:off x="6567039" y="-303588"/>
            <a:ext cx="482879" cy="46003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1838" y="2282995"/>
            <a:ext cx="1184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rPr>
              <a:t> 설정파일</a:t>
            </a: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8256" y="2544605"/>
            <a:ext cx="3286664" cy="6924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배포파일에</a:t>
            </a:r>
            <a:r>
              <a:rPr lang="ko-KR" altLang="en-US" sz="1300" dirty="0" smtClean="0"/>
              <a:t> 대한 </a:t>
            </a:r>
            <a:r>
              <a:rPr lang="ko-KR" altLang="en-US" sz="1300" dirty="0" err="1" smtClean="0"/>
              <a:t>상세설정</a:t>
            </a:r>
            <a:r>
              <a:rPr lang="ko-KR" altLang="en-US" sz="1300" dirty="0" smtClean="0"/>
              <a:t> 정보는 </a:t>
            </a:r>
            <a:r>
              <a:rPr lang="en-US" altLang="ko-KR" sz="1300" dirty="0" smtClean="0"/>
              <a:t>“HACCP</a:t>
            </a:r>
            <a:r>
              <a:rPr lang="en-US" altLang="ko-KR" sz="1300" dirty="0"/>
              <a:t>_</a:t>
            </a:r>
            <a:r>
              <a:rPr lang="ko-KR" altLang="en-US" sz="1300" dirty="0" err="1"/>
              <a:t>배포관리</a:t>
            </a:r>
            <a:r>
              <a:rPr lang="en-US" altLang="ko-KR" sz="1300" dirty="0"/>
              <a:t>(</a:t>
            </a:r>
            <a:r>
              <a:rPr lang="ko-KR" altLang="en-US" sz="1300" dirty="0"/>
              <a:t>자동</a:t>
            </a:r>
            <a:r>
              <a:rPr lang="en-US" altLang="ko-KR" sz="1300" dirty="0"/>
              <a:t>).</a:t>
            </a:r>
            <a:r>
              <a:rPr lang="ko-KR" altLang="en-US" sz="1300" dirty="0" err="1" smtClean="0"/>
              <a:t>젠킨스설정</a:t>
            </a:r>
            <a:r>
              <a:rPr lang="en-US" altLang="ko-KR" sz="1300" dirty="0" smtClean="0"/>
              <a:t>.</a:t>
            </a:r>
            <a:r>
              <a:rPr lang="en-US" altLang="ko-KR" sz="1300" dirty="0" err="1" smtClean="0"/>
              <a:t>pptx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파일 </a:t>
            </a:r>
            <a:r>
              <a:rPr lang="ko-KR" altLang="en-US" sz="1300" dirty="0" err="1" smtClean="0"/>
              <a:t>참조할것</a:t>
            </a:r>
            <a:endParaRPr lang="ko-KR" altLang="en-US" sz="1300" dirty="0"/>
          </a:p>
        </p:txBody>
      </p:sp>
      <p:sp>
        <p:nvSpPr>
          <p:cNvPr id="10" name="직사각형 9"/>
          <p:cNvSpPr/>
          <p:nvPr/>
        </p:nvSpPr>
        <p:spPr>
          <a:xfrm>
            <a:off x="497917" y="4261897"/>
            <a:ext cx="8124406" cy="835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수동배포는</a:t>
            </a:r>
            <a:r>
              <a:rPr lang="ko-KR" altLang="en-US" dirty="0" smtClean="0"/>
              <a:t> 아주 </a:t>
            </a:r>
            <a:r>
              <a:rPr lang="ko-KR" altLang="en-US" dirty="0" err="1" smtClean="0"/>
              <a:t>아주</a:t>
            </a:r>
            <a:r>
              <a:rPr lang="ko-KR" altLang="en-US" dirty="0" smtClean="0"/>
              <a:t> 특별한 상항이 아니면 </a:t>
            </a:r>
            <a:r>
              <a:rPr lang="ko-KR" altLang="en-US" dirty="0" err="1" smtClean="0"/>
              <a:t>하지말것</a:t>
            </a:r>
            <a:r>
              <a:rPr lang="en-US" altLang="ko-KR" dirty="0" smtClean="0"/>
              <a:t>!!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로그가 남지않아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빌드이력을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8" y="511783"/>
            <a:ext cx="8716195" cy="596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 </a:t>
            </a:r>
            <a:r>
              <a:rPr lang="ko-KR" altLang="en-US" dirty="0" smtClean="0"/>
              <a:t>관련 변경사항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58" y="1111860"/>
            <a:ext cx="4610100" cy="2123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2424"/>
          <a:stretch/>
        </p:blipFill>
        <p:spPr>
          <a:xfrm>
            <a:off x="744209" y="987878"/>
            <a:ext cx="3267075" cy="2627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263" y="618546"/>
            <a:ext cx="36632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폴더 삭제됨 확인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757" y="618546"/>
            <a:ext cx="412212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C:\ 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tascorp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생성확인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89731" y="3045759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03" y="3259175"/>
            <a:ext cx="1307489" cy="1198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꺾인 연결선 10"/>
          <p:cNvCxnSpPr>
            <a:stCxn id="8" idx="2"/>
            <a:endCxn id="9" idx="1"/>
          </p:cNvCxnSpPr>
          <p:nvPr/>
        </p:nvCxnSpPr>
        <p:spPr>
          <a:xfrm rot="16200000" flipH="1">
            <a:off x="6571944" y="3042279"/>
            <a:ext cx="631254" cy="1001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4725" y="3858437"/>
            <a:ext cx="1649623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아래와같은</a:t>
            </a:r>
            <a:r>
              <a:rPr lang="ko-KR" altLang="en-US" sz="1300" dirty="0" smtClean="0"/>
              <a:t> 구조로 </a:t>
            </a:r>
            <a:endParaRPr lang="en-US" altLang="ko-KR" sz="1300" dirty="0" smtClean="0"/>
          </a:p>
          <a:p>
            <a:r>
              <a:rPr lang="ko-KR" altLang="en-US" sz="1300" dirty="0" err="1" smtClean="0"/>
              <a:t>폴더생성</a:t>
            </a:r>
            <a:endParaRPr lang="ko-KR" altLang="en-US" sz="13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44" y="4053538"/>
            <a:ext cx="3314700" cy="264894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260630" y="6522402"/>
            <a:ext cx="1719961" cy="17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38241" y="5288692"/>
            <a:ext cx="1719961" cy="17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0344" y="3703443"/>
            <a:ext cx="3616892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 </a:t>
            </a:r>
            <a:r>
              <a:rPr lang="en-US" altLang="ko-KR" sz="1500" dirty="0" err="1" smtClean="0"/>
              <a:t>tascorp</a:t>
            </a:r>
            <a:r>
              <a:rPr lang="ko-KR" altLang="en-US" sz="1500" dirty="0" smtClean="0"/>
              <a:t>툴 </a:t>
            </a:r>
            <a:r>
              <a:rPr lang="ko-KR" altLang="en-US" sz="1500" dirty="0" err="1" smtClean="0"/>
              <a:t>변경확인</a:t>
            </a:r>
            <a:r>
              <a:rPr lang="ko-KR" altLang="en-US" sz="1500" dirty="0" smtClean="0"/>
              <a:t> 및 </a:t>
            </a:r>
            <a:r>
              <a:rPr lang="en-US" altLang="ko-KR" sz="1500" dirty="0" smtClean="0"/>
              <a:t>bat</a:t>
            </a:r>
            <a:r>
              <a:rPr lang="ko-KR" altLang="en-US" sz="1500" dirty="0" smtClean="0"/>
              <a:t>파일 실행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366138" y="7569848"/>
            <a:ext cx="1719961" cy="17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03085" y="5021474"/>
            <a:ext cx="410352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보안설정을 위해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관리자권한으로 반드시 </a:t>
            </a:r>
            <a:r>
              <a:rPr lang="ko-KR" altLang="en-US" dirty="0" err="1" smtClean="0"/>
              <a:t>실행해야함</a:t>
            </a:r>
            <a:endParaRPr lang="ko-KR" altLang="en-US" dirty="0"/>
          </a:p>
        </p:txBody>
      </p:sp>
      <p:cxnSp>
        <p:nvCxnSpPr>
          <p:cNvPr id="30" name="꺾인 연결선 29"/>
          <p:cNvCxnSpPr>
            <a:endCxn id="29" idx="1"/>
          </p:cNvCxnSpPr>
          <p:nvPr/>
        </p:nvCxnSpPr>
        <p:spPr>
          <a:xfrm flipV="1">
            <a:off x="3007369" y="5344640"/>
            <a:ext cx="1795716" cy="1254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38241" y="5995588"/>
            <a:ext cx="1719961" cy="17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7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빌드시스템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패키지번호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32" y="3357159"/>
            <a:ext cx="79533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4" y="3449660"/>
            <a:ext cx="291465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98134" y="4209508"/>
            <a:ext cx="2008310" cy="29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8134" y="4505859"/>
            <a:ext cx="2008310" cy="29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70942" y="4977369"/>
            <a:ext cx="2008310" cy="198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0942" y="5176068"/>
            <a:ext cx="2008310" cy="198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3" idx="3"/>
            <a:endCxn id="20" idx="1"/>
          </p:cNvCxnSpPr>
          <p:nvPr/>
        </p:nvCxnSpPr>
        <p:spPr>
          <a:xfrm>
            <a:off x="2706444" y="4358681"/>
            <a:ext cx="3164498" cy="916737"/>
          </a:xfrm>
          <a:prstGeom prst="bentConnector3">
            <a:avLst>
              <a:gd name="adj1" fmla="val 5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2713953" y="4654035"/>
            <a:ext cx="3156989" cy="445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8134" y="2767111"/>
            <a:ext cx="890306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Jenkins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배포 패키지</a:t>
            </a:r>
            <a:r>
              <a:rPr lang="en-US" altLang="ko-KR" dirty="0" smtClean="0"/>
              <a:t>(zip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고객사</a:t>
            </a:r>
            <a:r>
              <a:rPr lang="ko-KR" altLang="en-US" dirty="0" smtClean="0"/>
              <a:t> 시스템에 패키지 </a:t>
            </a:r>
            <a:r>
              <a:rPr lang="ko-KR" altLang="en-US" dirty="0" err="1" smtClean="0"/>
              <a:t>배포시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빌드번호와</a:t>
            </a:r>
            <a:r>
              <a:rPr lang="ko-KR" altLang="en-US" dirty="0" smtClean="0"/>
              <a:t> 패키지번호를 일치시킴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8134" y="1389506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파일명 규약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134" y="1721351"/>
            <a:ext cx="462121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YYYYMMDD_HHMMSS_#</a:t>
            </a:r>
            <a:r>
              <a:rPr lang="ko-KR" altLang="en-US" dirty="0" err="1" smtClean="0"/>
              <a:t>빌드번호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8134" y="2416269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빌드번호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패키지번호</a:t>
            </a:r>
            <a:r>
              <a:rPr lang="ko-KR" altLang="en-US" dirty="0" smtClean="0"/>
              <a:t> 매칭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8133" y="658785"/>
            <a:ext cx="1001089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자동배포시</a:t>
            </a:r>
            <a:r>
              <a:rPr lang="en-US" altLang="ko-KR" dirty="0" smtClean="0"/>
              <a:t>, __</a:t>
            </a:r>
            <a:r>
              <a:rPr lang="en-US" altLang="ko-KR" dirty="0" err="1" smtClean="0"/>
              <a:t>pakcagehistory</a:t>
            </a:r>
            <a:r>
              <a:rPr lang="ko-KR" altLang="en-US" dirty="0" smtClean="0"/>
              <a:t>의 프로젝트별로 </a:t>
            </a:r>
            <a:r>
              <a:rPr lang="en-US" altLang="ko-KR" dirty="0" smtClean="0"/>
              <a:t>*.zip </a:t>
            </a:r>
            <a:r>
              <a:rPr lang="ko-KR" altLang="en-US" dirty="0" smtClean="0"/>
              <a:t>파일로 패키지가 </a:t>
            </a:r>
            <a:r>
              <a:rPr lang="ko-KR" altLang="en-US" dirty="0" err="1" smtClean="0"/>
              <a:t>자동생성됨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고객사</a:t>
            </a:r>
            <a:r>
              <a:rPr lang="ko-KR" altLang="en-US" dirty="0" smtClean="0"/>
              <a:t> 서버에 </a:t>
            </a:r>
            <a:r>
              <a:rPr lang="ko-KR" altLang="en-US" dirty="0" err="1" smtClean="0"/>
              <a:t>배포시</a:t>
            </a:r>
            <a:r>
              <a:rPr lang="ko-KR" altLang="en-US" dirty="0" smtClean="0"/>
              <a:t> 해당버전으로 배포함으로써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형상관리부터 배포까지 소스 추적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644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22390</TotalTime>
  <Words>374</Words>
  <Application>Microsoft Office PowerPoint</Application>
  <PresentationFormat>와이드스크린</PresentationFormat>
  <Paragraphs>111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HY견명조</vt:lpstr>
      <vt:lpstr>HY신명조</vt:lpstr>
      <vt:lpstr>맑은 고딕</vt:lpstr>
      <vt:lpstr>Arial</vt:lpstr>
      <vt:lpstr>Wingdings</vt:lpstr>
      <vt:lpstr>Office 테마</vt:lpstr>
      <vt:lpstr>HACCP_웹배포(수동)</vt:lpstr>
      <vt:lpstr>PowerPoint 프레젠테이션</vt:lpstr>
      <vt:lpstr>PowerPoint 프레젠테이션</vt:lpstr>
      <vt:lpstr>1. 배포실행환경(수동)</vt:lpstr>
      <vt:lpstr>2. 수동 배포 방법</vt:lpstr>
      <vt:lpstr>2. 수동배포 방법</vt:lpstr>
      <vt:lpstr>PowerPoint 프레젠테이션</vt:lpstr>
      <vt:lpstr>Log 관련 변경사항 </vt:lpstr>
      <vt:lpstr>빌드시스템 패키지번호 연동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824</cp:revision>
  <cp:lastPrinted>2020-10-29T00:12:33Z</cp:lastPrinted>
  <dcterms:created xsi:type="dcterms:W3CDTF">2017-01-19T06:47:12Z</dcterms:created>
  <dcterms:modified xsi:type="dcterms:W3CDTF">2020-12-11T12:27:32Z</dcterms:modified>
</cp:coreProperties>
</file>