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66" r:id="rId2"/>
    <p:sldId id="367" r:id="rId3"/>
    <p:sldId id="368" r:id="rId4"/>
    <p:sldId id="374" r:id="rId5"/>
    <p:sldId id="380" r:id="rId6"/>
    <p:sldId id="382" r:id="rId7"/>
    <p:sldId id="389" r:id="rId8"/>
    <p:sldId id="390" r:id="rId9"/>
    <p:sldId id="391" r:id="rId10"/>
    <p:sldId id="398" r:id="rId11"/>
    <p:sldId id="399" r:id="rId12"/>
    <p:sldId id="404" r:id="rId13"/>
    <p:sldId id="400" r:id="rId14"/>
    <p:sldId id="405" r:id="rId15"/>
    <p:sldId id="401" r:id="rId16"/>
    <p:sldId id="402" r:id="rId17"/>
    <p:sldId id="403" r:id="rId18"/>
    <p:sldId id="392" r:id="rId19"/>
    <p:sldId id="406" r:id="rId20"/>
    <p:sldId id="407" r:id="rId21"/>
    <p:sldId id="408" r:id="rId22"/>
    <p:sldId id="409" r:id="rId23"/>
    <p:sldId id="410" r:id="rId24"/>
    <p:sldId id="419" r:id="rId25"/>
    <p:sldId id="411" r:id="rId26"/>
    <p:sldId id="383" r:id="rId27"/>
    <p:sldId id="384" r:id="rId28"/>
    <p:sldId id="385" r:id="rId29"/>
    <p:sldId id="387" r:id="rId30"/>
    <p:sldId id="388" r:id="rId31"/>
    <p:sldId id="386" r:id="rId32"/>
    <p:sldId id="418" r:id="rId33"/>
    <p:sldId id="412" r:id="rId34"/>
    <p:sldId id="413" r:id="rId35"/>
    <p:sldId id="414" r:id="rId36"/>
    <p:sldId id="415" r:id="rId37"/>
    <p:sldId id="416" r:id="rId38"/>
    <p:sldId id="417" r:id="rId39"/>
    <p:sldId id="259" r:id="rId4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EA3B52-6070-407C-87A3-550CD5D66CC9}" type="doc">
      <dgm:prSet loTypeId="urn:microsoft.com/office/officeart/2005/8/layout/hProcess6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FD961EA5-2CA2-4EDF-96C0-E5569CAE4254}">
      <dgm:prSet phldrT="[텍스트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2000" dirty="0" smtClean="0"/>
            <a:t>개발</a:t>
          </a:r>
          <a:endParaRPr lang="ko-KR" altLang="en-US" sz="2000" dirty="0"/>
        </a:p>
      </dgm:t>
    </dgm:pt>
    <dgm:pt modelId="{728102AD-2D1B-43F7-85E2-ED72474267A0}" type="parTrans" cxnId="{F43791A2-38B1-4B55-9C4D-BA2F7AB392FB}">
      <dgm:prSet/>
      <dgm:spPr/>
      <dgm:t>
        <a:bodyPr/>
        <a:lstStyle/>
        <a:p>
          <a:pPr latinLnBrk="1"/>
          <a:endParaRPr lang="ko-KR" altLang="en-US"/>
        </a:p>
      </dgm:t>
    </dgm:pt>
    <dgm:pt modelId="{BF4245F7-75BA-4941-ACEC-F08C04B9CFCB}" type="sibTrans" cxnId="{F43791A2-38B1-4B55-9C4D-BA2F7AB392FB}">
      <dgm:prSet/>
      <dgm:spPr/>
      <dgm:t>
        <a:bodyPr/>
        <a:lstStyle/>
        <a:p>
          <a:pPr latinLnBrk="1"/>
          <a:endParaRPr lang="ko-KR" altLang="en-US"/>
        </a:p>
      </dgm:t>
    </dgm:pt>
    <dgm:pt modelId="{E5166F2C-EEA6-4251-B1B0-BA2F7AD05364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ko-KR" altLang="en-US" sz="1800" dirty="0" smtClean="0">
              <a:solidFill>
                <a:schemeClr val="bg1">
                  <a:lumMod val="95000"/>
                </a:schemeClr>
              </a:solidFill>
            </a:rPr>
            <a:t>개발</a:t>
          </a:r>
          <a:endParaRPr lang="ko-KR" altLang="en-US" sz="1800" dirty="0">
            <a:solidFill>
              <a:schemeClr val="bg1">
                <a:lumMod val="95000"/>
              </a:schemeClr>
            </a:solidFill>
          </a:endParaRPr>
        </a:p>
      </dgm:t>
    </dgm:pt>
    <dgm:pt modelId="{CE5F8C87-7E64-4114-8C23-F0ED286B12CC}" type="parTrans" cxnId="{A648D717-45E8-4E21-9881-DA627E3E6182}">
      <dgm:prSet/>
      <dgm:spPr/>
      <dgm:t>
        <a:bodyPr/>
        <a:lstStyle/>
        <a:p>
          <a:pPr latinLnBrk="1"/>
          <a:endParaRPr lang="ko-KR" altLang="en-US"/>
        </a:p>
      </dgm:t>
    </dgm:pt>
    <dgm:pt modelId="{F907E94E-6A1C-4288-B8DF-54F97F8697BC}" type="sibTrans" cxnId="{A648D717-45E8-4E21-9881-DA627E3E6182}">
      <dgm:prSet/>
      <dgm:spPr/>
      <dgm:t>
        <a:bodyPr/>
        <a:lstStyle/>
        <a:p>
          <a:pPr latinLnBrk="1"/>
          <a:endParaRPr lang="ko-KR" altLang="en-US"/>
        </a:p>
      </dgm:t>
    </dgm:pt>
    <dgm:pt modelId="{EB7B3273-B4D1-419F-9280-62FE73279F55}">
      <dgm:prSet phldrT="[텍스트]" custT="1"/>
      <dgm:spPr>
        <a:solidFill>
          <a:srgbClr val="00B050"/>
        </a:solidFill>
      </dgm:spPr>
      <dgm:t>
        <a:bodyPr/>
        <a:lstStyle/>
        <a:p>
          <a:pPr latinLnBrk="1"/>
          <a:r>
            <a:rPr lang="ko-KR" altLang="en-US" sz="2000" dirty="0" smtClean="0"/>
            <a:t>배포</a:t>
          </a:r>
          <a:endParaRPr lang="ko-KR" altLang="en-US" sz="2000" dirty="0"/>
        </a:p>
      </dgm:t>
    </dgm:pt>
    <dgm:pt modelId="{B3980426-6007-48D9-A5B4-035861874345}" type="sibTrans" cxnId="{1A9C11C3-85A5-4DE6-A3E5-46EB4FA54C93}">
      <dgm:prSet/>
      <dgm:spPr/>
      <dgm:t>
        <a:bodyPr/>
        <a:lstStyle/>
        <a:p>
          <a:pPr latinLnBrk="1"/>
          <a:endParaRPr lang="ko-KR" altLang="en-US"/>
        </a:p>
      </dgm:t>
    </dgm:pt>
    <dgm:pt modelId="{40A26782-09D1-4CA2-82F0-13E5DE9FEE5B}" type="parTrans" cxnId="{1A9C11C3-85A5-4DE6-A3E5-46EB4FA54C93}">
      <dgm:prSet/>
      <dgm:spPr/>
      <dgm:t>
        <a:bodyPr/>
        <a:lstStyle/>
        <a:p>
          <a:pPr latinLnBrk="1"/>
          <a:endParaRPr lang="ko-KR" altLang="en-US"/>
        </a:p>
      </dgm:t>
    </dgm:pt>
    <dgm:pt modelId="{93A54457-5BA8-479A-872B-BD5FECF954C7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checkout</a:t>
          </a:r>
          <a:endParaRPr lang="ko-KR" altLang="en-US" sz="1800" dirty="0"/>
        </a:p>
      </dgm:t>
    </dgm:pt>
    <dgm:pt modelId="{C78BB61D-0ECA-4326-9EF9-064517A28715}" type="sibTrans" cxnId="{3D5695BE-4925-4C12-AC7C-08FFBE805C05}">
      <dgm:prSet/>
      <dgm:spPr/>
      <dgm:t>
        <a:bodyPr/>
        <a:lstStyle/>
        <a:p>
          <a:pPr latinLnBrk="1"/>
          <a:endParaRPr lang="ko-KR" altLang="en-US"/>
        </a:p>
      </dgm:t>
    </dgm:pt>
    <dgm:pt modelId="{C3F8A442-1612-471C-A85B-E54388430D8B}" type="parTrans" cxnId="{3D5695BE-4925-4C12-AC7C-08FFBE805C05}">
      <dgm:prSet/>
      <dgm:spPr/>
      <dgm:t>
        <a:bodyPr/>
        <a:lstStyle/>
        <a:p>
          <a:pPr latinLnBrk="1"/>
          <a:endParaRPr lang="ko-KR" altLang="en-US"/>
        </a:p>
      </dgm:t>
    </dgm:pt>
    <dgm:pt modelId="{37F80DAB-8ECB-4611-88F0-63351025D2CC}">
      <dgm:prSet phldrT="[텍스트]" custT="1"/>
      <dgm:spPr/>
      <dgm:t>
        <a:bodyPr/>
        <a:lstStyle/>
        <a:p>
          <a:pPr latinLnBrk="1"/>
          <a:r>
            <a:rPr lang="en-US" altLang="ko-KR" sz="1800" dirty="0" smtClean="0"/>
            <a:t>build</a:t>
          </a:r>
          <a:endParaRPr lang="ko-KR" altLang="en-US" sz="1800" dirty="0"/>
        </a:p>
      </dgm:t>
    </dgm:pt>
    <dgm:pt modelId="{399963DC-6BE0-413C-9643-8B9B2C2DC966}" type="sibTrans" cxnId="{B3F6D9AE-14A0-480F-B263-B7EA533FF12F}">
      <dgm:prSet/>
      <dgm:spPr/>
      <dgm:t>
        <a:bodyPr/>
        <a:lstStyle/>
        <a:p>
          <a:pPr latinLnBrk="1"/>
          <a:endParaRPr lang="ko-KR" altLang="en-US"/>
        </a:p>
      </dgm:t>
    </dgm:pt>
    <dgm:pt modelId="{C3BAF3D7-E864-4682-8744-33669C1F5145}" type="parTrans" cxnId="{B3F6D9AE-14A0-480F-B263-B7EA533FF12F}">
      <dgm:prSet/>
      <dgm:spPr/>
      <dgm:t>
        <a:bodyPr/>
        <a:lstStyle/>
        <a:p>
          <a:pPr latinLnBrk="1"/>
          <a:endParaRPr lang="ko-KR" altLang="en-US"/>
        </a:p>
      </dgm:t>
    </dgm:pt>
    <dgm:pt modelId="{6BAB2478-F223-4126-89A7-A6FF7926F243}">
      <dgm:prSet phldrT="[텍스트]" custT="1"/>
      <dgm:spPr/>
      <dgm:t>
        <a:bodyPr/>
        <a:lstStyle/>
        <a:p>
          <a:pPr latinLnBrk="1"/>
          <a:r>
            <a:rPr lang="ko-KR" altLang="en-US" sz="1800" dirty="0" smtClean="0"/>
            <a:t>배포</a:t>
          </a:r>
          <a:endParaRPr lang="ko-KR" altLang="en-US" sz="1800" dirty="0"/>
        </a:p>
      </dgm:t>
    </dgm:pt>
    <dgm:pt modelId="{8D5A93CD-9254-4514-A843-7D2358EF81F9}" type="sibTrans" cxnId="{EC669E9B-A8E9-48DD-93C1-D0F9889825E8}">
      <dgm:prSet/>
      <dgm:spPr/>
      <dgm:t>
        <a:bodyPr/>
        <a:lstStyle/>
        <a:p>
          <a:pPr latinLnBrk="1"/>
          <a:endParaRPr lang="ko-KR" altLang="en-US"/>
        </a:p>
      </dgm:t>
    </dgm:pt>
    <dgm:pt modelId="{1F1BEE59-12AB-4D5D-AD40-298D959A4D11}" type="parTrans" cxnId="{EC669E9B-A8E9-48DD-93C1-D0F9889825E8}">
      <dgm:prSet/>
      <dgm:spPr/>
      <dgm:t>
        <a:bodyPr/>
        <a:lstStyle/>
        <a:p>
          <a:pPr latinLnBrk="1"/>
          <a:endParaRPr lang="ko-KR" altLang="en-US"/>
        </a:p>
      </dgm:t>
    </dgm:pt>
    <dgm:pt modelId="{54A47831-302B-41B4-8AC0-6EA3AC2FED47}">
      <dgm:prSet phldrT="[텍스트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ko-KR" altLang="en-US" sz="2000" dirty="0" smtClean="0">
              <a:solidFill>
                <a:schemeClr val="bg1">
                  <a:lumMod val="95000"/>
                </a:schemeClr>
              </a:solidFill>
            </a:rPr>
            <a:t>관리</a:t>
          </a:r>
          <a:endParaRPr lang="ko-KR" altLang="en-US" sz="2000" dirty="0">
            <a:solidFill>
              <a:schemeClr val="bg1">
                <a:lumMod val="95000"/>
              </a:schemeClr>
            </a:solidFill>
          </a:endParaRPr>
        </a:p>
      </dgm:t>
    </dgm:pt>
    <dgm:pt modelId="{F4AD402C-F039-4645-8AB9-4E954A1D47A2}" type="sibTrans" cxnId="{0E5A45FA-9E1A-472A-9FBC-AE6218701C1B}">
      <dgm:prSet/>
      <dgm:spPr/>
      <dgm:t>
        <a:bodyPr/>
        <a:lstStyle/>
        <a:p>
          <a:pPr latinLnBrk="1"/>
          <a:endParaRPr lang="ko-KR" altLang="en-US"/>
        </a:p>
      </dgm:t>
    </dgm:pt>
    <dgm:pt modelId="{80F911F6-6E4A-439A-A961-A409C9AA1024}" type="parTrans" cxnId="{0E5A45FA-9E1A-472A-9FBC-AE6218701C1B}">
      <dgm:prSet/>
      <dgm:spPr/>
      <dgm:t>
        <a:bodyPr/>
        <a:lstStyle/>
        <a:p>
          <a:pPr latinLnBrk="1"/>
          <a:endParaRPr lang="ko-KR" altLang="en-US"/>
        </a:p>
      </dgm:t>
    </dgm:pt>
    <dgm:pt modelId="{96E8FC0C-1AC4-4708-B912-BBA8D653A760}">
      <dgm:prSet phldrT="[텍스트]" custT="1"/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r>
            <a:rPr lang="en-US" altLang="ko-KR" sz="1800" dirty="0" smtClean="0">
              <a:solidFill>
                <a:schemeClr val="bg1">
                  <a:lumMod val="95000"/>
                </a:schemeClr>
              </a:solidFill>
            </a:rPr>
            <a:t>SVN </a:t>
          </a:r>
          <a:r>
            <a:rPr lang="ko-KR" altLang="en-US" sz="1800" dirty="0" smtClean="0">
              <a:solidFill>
                <a:schemeClr val="bg1">
                  <a:lumMod val="95000"/>
                </a:schemeClr>
              </a:solidFill>
            </a:rPr>
            <a:t>반영</a:t>
          </a:r>
          <a:endParaRPr lang="ko-KR" altLang="en-US" sz="1800" dirty="0">
            <a:solidFill>
              <a:schemeClr val="bg1">
                <a:lumMod val="95000"/>
              </a:schemeClr>
            </a:solidFill>
          </a:endParaRPr>
        </a:p>
      </dgm:t>
    </dgm:pt>
    <dgm:pt modelId="{0149B6F2-BD39-48D8-8A4D-7189E08D8323}" type="sibTrans" cxnId="{EEAE69D9-B30B-46EB-B165-584855DCF9F0}">
      <dgm:prSet/>
      <dgm:spPr/>
      <dgm:t>
        <a:bodyPr/>
        <a:lstStyle/>
        <a:p>
          <a:pPr latinLnBrk="1"/>
          <a:endParaRPr lang="ko-KR" altLang="en-US"/>
        </a:p>
      </dgm:t>
    </dgm:pt>
    <dgm:pt modelId="{2D327283-EBA4-4B13-852C-B8F310437568}" type="parTrans" cxnId="{EEAE69D9-B30B-46EB-B165-584855DCF9F0}">
      <dgm:prSet/>
      <dgm:spPr/>
      <dgm:t>
        <a:bodyPr/>
        <a:lstStyle/>
        <a:p>
          <a:pPr latinLnBrk="1"/>
          <a:endParaRPr lang="ko-KR" altLang="en-US"/>
        </a:p>
      </dgm:t>
    </dgm:pt>
    <dgm:pt modelId="{3AFC7032-984C-4FCB-887F-1D542374DD02}" type="pres">
      <dgm:prSet presAssocID="{49EA3B52-6070-407C-87A3-550CD5D66CC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9E8ADD-05EA-4C9E-BCD3-05B4A9428D38}" type="pres">
      <dgm:prSet presAssocID="{FD961EA5-2CA2-4EDF-96C0-E5569CAE4254}" presName="compNode" presStyleCnt="0"/>
      <dgm:spPr/>
    </dgm:pt>
    <dgm:pt modelId="{5F4ECEBB-D673-4B75-B8B9-3B839B127E42}" type="pres">
      <dgm:prSet presAssocID="{FD961EA5-2CA2-4EDF-96C0-E5569CAE4254}" presName="noGeometry" presStyleCnt="0"/>
      <dgm:spPr/>
    </dgm:pt>
    <dgm:pt modelId="{38510C4E-37BD-4C52-9AF6-E4EA8DC466CF}" type="pres">
      <dgm:prSet presAssocID="{FD961EA5-2CA2-4EDF-96C0-E5569CAE4254}" presName="childTextVisible" presStyleLbl="bgAccFollowNode1" presStyleIdx="0" presStyleCnt="3" custLinFactNeighborX="9217" custLinFactNeighborY="305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C8066A2-6B7E-442F-8A01-1E79C49FBF7C}" type="pres">
      <dgm:prSet presAssocID="{FD961EA5-2CA2-4EDF-96C0-E5569CAE4254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293012BF-80B6-481B-9372-E1499FBDC63C}" type="pres">
      <dgm:prSet presAssocID="{FD961EA5-2CA2-4EDF-96C0-E5569CAE4254}" presName="parentText" presStyleLbl="node1" presStyleIdx="0" presStyleCnt="3" custScaleX="82372" custScaleY="78847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04A4122-B688-4C0D-B06F-52629408DBD9}" type="pres">
      <dgm:prSet presAssocID="{FD961EA5-2CA2-4EDF-96C0-E5569CAE4254}" presName="aSpace" presStyleCnt="0"/>
      <dgm:spPr/>
    </dgm:pt>
    <dgm:pt modelId="{781D5879-1BCF-4F93-BAE4-0DBAF0834C66}" type="pres">
      <dgm:prSet presAssocID="{EB7B3273-B4D1-419F-9280-62FE73279F55}" presName="compNode" presStyleCnt="0"/>
      <dgm:spPr/>
    </dgm:pt>
    <dgm:pt modelId="{DC2783EF-9186-4362-9688-E3A6803AE376}" type="pres">
      <dgm:prSet presAssocID="{EB7B3273-B4D1-419F-9280-62FE73279F55}" presName="noGeometry" presStyleCnt="0"/>
      <dgm:spPr/>
    </dgm:pt>
    <dgm:pt modelId="{B9612BA5-F04E-420B-8373-EF7B8D29C665}" type="pres">
      <dgm:prSet presAssocID="{EB7B3273-B4D1-419F-9280-62FE73279F55}" presName="childTextVisible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0632ED0-CA7D-4666-849A-275FC3993F66}" type="pres">
      <dgm:prSet presAssocID="{EB7B3273-B4D1-419F-9280-62FE73279F55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130117E-5EC0-4224-893C-137A29CE6776}" type="pres">
      <dgm:prSet presAssocID="{EB7B3273-B4D1-419F-9280-62FE73279F55}" presName="parentText" presStyleLbl="node1" presStyleIdx="1" presStyleCnt="3" custScaleX="75818" custScaleY="97362" custLinFactNeighborX="7836" custLinFactNeighborY="-534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46129C-B282-45FD-B6E7-79B6C07A5FC1}" type="pres">
      <dgm:prSet presAssocID="{EB7B3273-B4D1-419F-9280-62FE73279F55}" presName="aSpace" presStyleCnt="0"/>
      <dgm:spPr/>
    </dgm:pt>
    <dgm:pt modelId="{1E8E4DCB-8C33-4033-9B24-582819D926AF}" type="pres">
      <dgm:prSet presAssocID="{54A47831-302B-41B4-8AC0-6EA3AC2FED47}" presName="compNode" presStyleCnt="0"/>
      <dgm:spPr/>
    </dgm:pt>
    <dgm:pt modelId="{B665EB79-C549-4F39-A4D1-71F7CB48E22C}" type="pres">
      <dgm:prSet presAssocID="{54A47831-302B-41B4-8AC0-6EA3AC2FED47}" presName="noGeometry" presStyleCnt="0"/>
      <dgm:spPr/>
    </dgm:pt>
    <dgm:pt modelId="{C4671F19-C8DE-42A8-A2DA-E0220019A8A1}" type="pres">
      <dgm:prSet presAssocID="{54A47831-302B-41B4-8AC0-6EA3AC2FED47}" presName="childTextVisible" presStyleLbl="bgAccFollowNode1" presStyleIdx="2" presStyleCnt="3" custLinFactNeighborX="-23842" custLinFactNeighborY="-3257">
        <dgm:presLayoutVars>
          <dgm:bulletEnabled val="1"/>
        </dgm:presLayoutVars>
      </dgm:prSet>
      <dgm:spPr>
        <a:solidFill>
          <a:schemeClr val="bg1">
            <a:lumMod val="85000"/>
          </a:schemeClr>
        </a:solidFill>
      </dgm:spPr>
      <dgm:t>
        <a:bodyPr/>
        <a:lstStyle/>
        <a:p>
          <a:pPr latinLnBrk="1"/>
          <a:endParaRPr lang="ko-KR" altLang="en-US"/>
        </a:p>
      </dgm:t>
    </dgm:pt>
    <dgm:pt modelId="{7F9B732A-B2A0-4855-909C-15910CAA57EF}" type="pres">
      <dgm:prSet presAssocID="{54A47831-302B-41B4-8AC0-6EA3AC2FED47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2A8B435B-C0E8-4B05-81AB-47E4932C8ABA}" type="pres">
      <dgm:prSet presAssocID="{54A47831-302B-41B4-8AC0-6EA3AC2FED47}" presName="parentText" presStyleLbl="node1" presStyleIdx="2" presStyleCnt="3" custScaleX="81553" custScaleY="78847" custLinFactNeighborX="24940" custLinFactNeighborY="-6470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BE87052E-1F2B-4092-8924-124A8F515963}" type="presOf" srcId="{93A54457-5BA8-479A-872B-BD5FECF954C7}" destId="{B9612BA5-F04E-420B-8373-EF7B8D29C665}" srcOrd="0" destOrd="0" presId="urn:microsoft.com/office/officeart/2005/8/layout/hProcess6"/>
    <dgm:cxn modelId="{EEAE69D9-B30B-46EB-B165-584855DCF9F0}" srcId="{FD961EA5-2CA2-4EDF-96C0-E5569CAE4254}" destId="{96E8FC0C-1AC4-4708-B912-BBA8D653A760}" srcOrd="1" destOrd="0" parTransId="{2D327283-EBA4-4B13-852C-B8F310437568}" sibTransId="{0149B6F2-BD39-48D8-8A4D-7189E08D8323}"/>
    <dgm:cxn modelId="{3D5695BE-4925-4C12-AC7C-08FFBE805C05}" srcId="{EB7B3273-B4D1-419F-9280-62FE73279F55}" destId="{93A54457-5BA8-479A-872B-BD5FECF954C7}" srcOrd="0" destOrd="0" parTransId="{C3F8A442-1612-471C-A85B-E54388430D8B}" sibTransId="{C78BB61D-0ECA-4326-9EF9-064517A28715}"/>
    <dgm:cxn modelId="{3BFEFC0A-341F-4852-B2ED-71D2C7FBE4E8}" type="presOf" srcId="{49EA3B52-6070-407C-87A3-550CD5D66CC9}" destId="{3AFC7032-984C-4FCB-887F-1D542374DD02}" srcOrd="0" destOrd="0" presId="urn:microsoft.com/office/officeart/2005/8/layout/hProcess6"/>
    <dgm:cxn modelId="{F57D4843-552F-4875-8A77-87ACEC1E4375}" type="presOf" srcId="{93A54457-5BA8-479A-872B-BD5FECF954C7}" destId="{10632ED0-CA7D-4666-849A-275FC3993F66}" srcOrd="1" destOrd="0" presId="urn:microsoft.com/office/officeart/2005/8/layout/hProcess6"/>
    <dgm:cxn modelId="{A648D717-45E8-4E21-9881-DA627E3E6182}" srcId="{FD961EA5-2CA2-4EDF-96C0-E5569CAE4254}" destId="{E5166F2C-EEA6-4251-B1B0-BA2F7AD05364}" srcOrd="0" destOrd="0" parTransId="{CE5F8C87-7E64-4114-8C23-F0ED286B12CC}" sibTransId="{F907E94E-6A1C-4288-B8DF-54F97F8697BC}"/>
    <dgm:cxn modelId="{E266A7F4-CAAA-4FC8-8063-C3247EDE1658}" type="presOf" srcId="{37F80DAB-8ECB-4611-88F0-63351025D2CC}" destId="{10632ED0-CA7D-4666-849A-275FC3993F66}" srcOrd="1" destOrd="1" presId="urn:microsoft.com/office/officeart/2005/8/layout/hProcess6"/>
    <dgm:cxn modelId="{449D9A19-CE52-408F-871C-7EBA00F926C4}" type="presOf" srcId="{96E8FC0C-1AC4-4708-B912-BBA8D653A760}" destId="{8C8066A2-6B7E-442F-8A01-1E79C49FBF7C}" srcOrd="1" destOrd="1" presId="urn:microsoft.com/office/officeart/2005/8/layout/hProcess6"/>
    <dgm:cxn modelId="{0E5A45FA-9E1A-472A-9FBC-AE6218701C1B}" srcId="{49EA3B52-6070-407C-87A3-550CD5D66CC9}" destId="{54A47831-302B-41B4-8AC0-6EA3AC2FED47}" srcOrd="2" destOrd="0" parTransId="{80F911F6-6E4A-439A-A961-A409C9AA1024}" sibTransId="{F4AD402C-F039-4645-8AB9-4E954A1D47A2}"/>
    <dgm:cxn modelId="{A760CAFF-49EA-42DE-946D-BBCD91B23236}" type="presOf" srcId="{6BAB2478-F223-4126-89A7-A6FF7926F243}" destId="{B9612BA5-F04E-420B-8373-EF7B8D29C665}" srcOrd="0" destOrd="2" presId="urn:microsoft.com/office/officeart/2005/8/layout/hProcess6"/>
    <dgm:cxn modelId="{0C1AAADD-5DBE-4F77-937A-5210A11ABB3B}" type="presOf" srcId="{6BAB2478-F223-4126-89A7-A6FF7926F243}" destId="{10632ED0-CA7D-4666-849A-275FC3993F66}" srcOrd="1" destOrd="2" presId="urn:microsoft.com/office/officeart/2005/8/layout/hProcess6"/>
    <dgm:cxn modelId="{1A9C11C3-85A5-4DE6-A3E5-46EB4FA54C93}" srcId="{49EA3B52-6070-407C-87A3-550CD5D66CC9}" destId="{EB7B3273-B4D1-419F-9280-62FE73279F55}" srcOrd="1" destOrd="0" parTransId="{40A26782-09D1-4CA2-82F0-13E5DE9FEE5B}" sibTransId="{B3980426-6007-48D9-A5B4-035861874345}"/>
    <dgm:cxn modelId="{B3F6D9AE-14A0-480F-B263-B7EA533FF12F}" srcId="{EB7B3273-B4D1-419F-9280-62FE73279F55}" destId="{37F80DAB-8ECB-4611-88F0-63351025D2CC}" srcOrd="1" destOrd="0" parTransId="{C3BAF3D7-E864-4682-8744-33669C1F5145}" sibTransId="{399963DC-6BE0-413C-9643-8B9B2C2DC966}"/>
    <dgm:cxn modelId="{5CAA02AD-261D-4C6C-A656-0E0319B1F9A1}" type="presOf" srcId="{E5166F2C-EEA6-4251-B1B0-BA2F7AD05364}" destId="{38510C4E-37BD-4C52-9AF6-E4EA8DC466CF}" srcOrd="0" destOrd="0" presId="urn:microsoft.com/office/officeart/2005/8/layout/hProcess6"/>
    <dgm:cxn modelId="{AF3D32D4-E2EF-4025-94FA-1514314DE67C}" type="presOf" srcId="{54A47831-302B-41B4-8AC0-6EA3AC2FED47}" destId="{2A8B435B-C0E8-4B05-81AB-47E4932C8ABA}" srcOrd="0" destOrd="0" presId="urn:microsoft.com/office/officeart/2005/8/layout/hProcess6"/>
    <dgm:cxn modelId="{2A5559CE-3A42-489C-9B41-75544EF2C053}" type="presOf" srcId="{EB7B3273-B4D1-419F-9280-62FE73279F55}" destId="{D130117E-5EC0-4224-893C-137A29CE6776}" srcOrd="0" destOrd="0" presId="urn:microsoft.com/office/officeart/2005/8/layout/hProcess6"/>
    <dgm:cxn modelId="{F43791A2-38B1-4B55-9C4D-BA2F7AB392FB}" srcId="{49EA3B52-6070-407C-87A3-550CD5D66CC9}" destId="{FD961EA5-2CA2-4EDF-96C0-E5569CAE4254}" srcOrd="0" destOrd="0" parTransId="{728102AD-2D1B-43F7-85E2-ED72474267A0}" sibTransId="{BF4245F7-75BA-4941-ACEC-F08C04B9CFCB}"/>
    <dgm:cxn modelId="{EC669E9B-A8E9-48DD-93C1-D0F9889825E8}" srcId="{EB7B3273-B4D1-419F-9280-62FE73279F55}" destId="{6BAB2478-F223-4126-89A7-A6FF7926F243}" srcOrd="2" destOrd="0" parTransId="{1F1BEE59-12AB-4D5D-AD40-298D959A4D11}" sibTransId="{8D5A93CD-9254-4514-A843-7D2358EF81F9}"/>
    <dgm:cxn modelId="{DAB2ABF9-D357-45C6-BF8F-0FA39CE4048C}" type="presOf" srcId="{37F80DAB-8ECB-4611-88F0-63351025D2CC}" destId="{B9612BA5-F04E-420B-8373-EF7B8D29C665}" srcOrd="0" destOrd="1" presId="urn:microsoft.com/office/officeart/2005/8/layout/hProcess6"/>
    <dgm:cxn modelId="{A77DDABF-8CF5-4E83-9C2F-778CC1933E7A}" type="presOf" srcId="{FD961EA5-2CA2-4EDF-96C0-E5569CAE4254}" destId="{293012BF-80B6-481B-9372-E1499FBDC63C}" srcOrd="0" destOrd="0" presId="urn:microsoft.com/office/officeart/2005/8/layout/hProcess6"/>
    <dgm:cxn modelId="{D26C65C7-C27B-4C85-B4D5-C066CD965101}" type="presOf" srcId="{E5166F2C-EEA6-4251-B1B0-BA2F7AD05364}" destId="{8C8066A2-6B7E-442F-8A01-1E79C49FBF7C}" srcOrd="1" destOrd="0" presId="urn:microsoft.com/office/officeart/2005/8/layout/hProcess6"/>
    <dgm:cxn modelId="{C6D4AFDE-101F-4F7F-9203-D96E25938605}" type="presOf" srcId="{96E8FC0C-1AC4-4708-B912-BBA8D653A760}" destId="{38510C4E-37BD-4C52-9AF6-E4EA8DC466CF}" srcOrd="0" destOrd="1" presId="urn:microsoft.com/office/officeart/2005/8/layout/hProcess6"/>
    <dgm:cxn modelId="{08CA91D7-7666-49BA-83A9-14A44996B49E}" type="presParOf" srcId="{3AFC7032-984C-4FCB-887F-1D542374DD02}" destId="{989E8ADD-05EA-4C9E-BCD3-05B4A9428D38}" srcOrd="0" destOrd="0" presId="urn:microsoft.com/office/officeart/2005/8/layout/hProcess6"/>
    <dgm:cxn modelId="{60FE4BBB-ADE4-48C4-8872-2B500A7CC70C}" type="presParOf" srcId="{989E8ADD-05EA-4C9E-BCD3-05B4A9428D38}" destId="{5F4ECEBB-D673-4B75-B8B9-3B839B127E42}" srcOrd="0" destOrd="0" presId="urn:microsoft.com/office/officeart/2005/8/layout/hProcess6"/>
    <dgm:cxn modelId="{AB91958B-04A3-46CA-8B02-58E07BBEE803}" type="presParOf" srcId="{989E8ADD-05EA-4C9E-BCD3-05B4A9428D38}" destId="{38510C4E-37BD-4C52-9AF6-E4EA8DC466CF}" srcOrd="1" destOrd="0" presId="urn:microsoft.com/office/officeart/2005/8/layout/hProcess6"/>
    <dgm:cxn modelId="{2ADEC634-0F57-4F1B-BA5B-ACBF60BF6288}" type="presParOf" srcId="{989E8ADD-05EA-4C9E-BCD3-05B4A9428D38}" destId="{8C8066A2-6B7E-442F-8A01-1E79C49FBF7C}" srcOrd="2" destOrd="0" presId="urn:microsoft.com/office/officeart/2005/8/layout/hProcess6"/>
    <dgm:cxn modelId="{587E6CE2-E6B9-47BC-ABEC-DE264F4BC904}" type="presParOf" srcId="{989E8ADD-05EA-4C9E-BCD3-05B4A9428D38}" destId="{293012BF-80B6-481B-9372-E1499FBDC63C}" srcOrd="3" destOrd="0" presId="urn:microsoft.com/office/officeart/2005/8/layout/hProcess6"/>
    <dgm:cxn modelId="{4BFF95E8-F634-41CE-AA9D-3E4400B04CDB}" type="presParOf" srcId="{3AFC7032-984C-4FCB-887F-1D542374DD02}" destId="{304A4122-B688-4C0D-B06F-52629408DBD9}" srcOrd="1" destOrd="0" presId="urn:microsoft.com/office/officeart/2005/8/layout/hProcess6"/>
    <dgm:cxn modelId="{30F9573E-0A07-4713-89E8-6F82DA69A287}" type="presParOf" srcId="{3AFC7032-984C-4FCB-887F-1D542374DD02}" destId="{781D5879-1BCF-4F93-BAE4-0DBAF0834C66}" srcOrd="2" destOrd="0" presId="urn:microsoft.com/office/officeart/2005/8/layout/hProcess6"/>
    <dgm:cxn modelId="{21D4EC26-D025-42D1-9B43-CEBB75BEC9C6}" type="presParOf" srcId="{781D5879-1BCF-4F93-BAE4-0DBAF0834C66}" destId="{DC2783EF-9186-4362-9688-E3A6803AE376}" srcOrd="0" destOrd="0" presId="urn:microsoft.com/office/officeart/2005/8/layout/hProcess6"/>
    <dgm:cxn modelId="{85C473E2-8683-4F59-8BD1-5350927E857B}" type="presParOf" srcId="{781D5879-1BCF-4F93-BAE4-0DBAF0834C66}" destId="{B9612BA5-F04E-420B-8373-EF7B8D29C665}" srcOrd="1" destOrd="0" presId="urn:microsoft.com/office/officeart/2005/8/layout/hProcess6"/>
    <dgm:cxn modelId="{C6A244CB-4550-4382-9D5A-9C8B0C9EF2C1}" type="presParOf" srcId="{781D5879-1BCF-4F93-BAE4-0DBAF0834C66}" destId="{10632ED0-CA7D-4666-849A-275FC3993F66}" srcOrd="2" destOrd="0" presId="urn:microsoft.com/office/officeart/2005/8/layout/hProcess6"/>
    <dgm:cxn modelId="{A64897B6-A63A-4203-A0CC-FBE64FCC23BC}" type="presParOf" srcId="{781D5879-1BCF-4F93-BAE4-0DBAF0834C66}" destId="{D130117E-5EC0-4224-893C-137A29CE6776}" srcOrd="3" destOrd="0" presId="urn:microsoft.com/office/officeart/2005/8/layout/hProcess6"/>
    <dgm:cxn modelId="{B8780714-712C-4CDD-8DAF-EAB81C9D8FA2}" type="presParOf" srcId="{3AFC7032-984C-4FCB-887F-1D542374DD02}" destId="{D446129C-B282-45FD-B6E7-79B6C07A5FC1}" srcOrd="3" destOrd="0" presId="urn:microsoft.com/office/officeart/2005/8/layout/hProcess6"/>
    <dgm:cxn modelId="{CDE1BDC9-E708-4C6B-BFF2-C4F5946DE507}" type="presParOf" srcId="{3AFC7032-984C-4FCB-887F-1D542374DD02}" destId="{1E8E4DCB-8C33-4033-9B24-582819D926AF}" srcOrd="4" destOrd="0" presId="urn:microsoft.com/office/officeart/2005/8/layout/hProcess6"/>
    <dgm:cxn modelId="{5E2915E9-F55E-4CF4-8D02-411451B697D1}" type="presParOf" srcId="{1E8E4DCB-8C33-4033-9B24-582819D926AF}" destId="{B665EB79-C549-4F39-A4D1-71F7CB48E22C}" srcOrd="0" destOrd="0" presId="urn:microsoft.com/office/officeart/2005/8/layout/hProcess6"/>
    <dgm:cxn modelId="{62951F40-279D-49AA-8DD3-8CE2EF4FB3BA}" type="presParOf" srcId="{1E8E4DCB-8C33-4033-9B24-582819D926AF}" destId="{C4671F19-C8DE-42A8-A2DA-E0220019A8A1}" srcOrd="1" destOrd="0" presId="urn:microsoft.com/office/officeart/2005/8/layout/hProcess6"/>
    <dgm:cxn modelId="{8E6F0C22-559D-4981-A0BE-698C347AC6F4}" type="presParOf" srcId="{1E8E4DCB-8C33-4033-9B24-582819D926AF}" destId="{7F9B732A-B2A0-4855-909C-15910CAA57EF}" srcOrd="2" destOrd="0" presId="urn:microsoft.com/office/officeart/2005/8/layout/hProcess6"/>
    <dgm:cxn modelId="{E737C196-BAFF-4C25-AC1E-7ECA64A3A74D}" type="presParOf" srcId="{1E8E4DCB-8C33-4033-9B24-582819D926AF}" destId="{2A8B435B-C0E8-4B05-81AB-47E4932C8ABA}" srcOrd="3" destOrd="0" presId="urn:microsoft.com/office/officeart/2005/8/layout/hProcess6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FB18EE-4F61-4E6A-885D-CFBE4B3FD9B7}" type="doc">
      <dgm:prSet loTypeId="urn:microsoft.com/office/officeart/2005/8/layout/hProcess6" loCatId="process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D18112C9-51BE-4C22-B4DD-600B66CED7FF}">
      <dgm:prSet phldrT="[텍스트]"/>
      <dgm:spPr/>
      <dgm:t>
        <a:bodyPr/>
        <a:lstStyle/>
        <a:p>
          <a:pPr latinLnBrk="1"/>
          <a:r>
            <a:rPr lang="en-US" altLang="ko-KR" dirty="0" smtClean="0"/>
            <a:t>SVN </a:t>
          </a:r>
        </a:p>
      </dgm:t>
    </dgm:pt>
    <dgm:pt modelId="{46317630-8CCA-4F56-A504-B89E0022E4C7}" type="parTrans" cxnId="{8CEFB74F-F9AD-4125-8778-68392B3D6A93}">
      <dgm:prSet/>
      <dgm:spPr/>
      <dgm:t>
        <a:bodyPr/>
        <a:lstStyle/>
        <a:p>
          <a:pPr latinLnBrk="1"/>
          <a:endParaRPr lang="ko-KR" altLang="en-US"/>
        </a:p>
      </dgm:t>
    </dgm:pt>
    <dgm:pt modelId="{43A39360-1045-4BB8-8E87-28AFA2DEFDE5}" type="sibTrans" cxnId="{8CEFB74F-F9AD-4125-8778-68392B3D6A93}">
      <dgm:prSet/>
      <dgm:spPr/>
      <dgm:t>
        <a:bodyPr/>
        <a:lstStyle/>
        <a:p>
          <a:pPr latinLnBrk="1"/>
          <a:endParaRPr lang="ko-KR" altLang="en-US"/>
        </a:p>
      </dgm:t>
    </dgm:pt>
    <dgm:pt modelId="{F38B89BC-57C7-4642-8A78-ACC365398970}">
      <dgm:prSet phldrT="[텍스트]" custT="1"/>
      <dgm:spPr/>
      <dgm:t>
        <a:bodyPr/>
        <a:lstStyle/>
        <a:p>
          <a:pPr algn="r" latinLnBrk="1"/>
          <a:r>
            <a:rPr lang="ko-KR" altLang="en-US" sz="1500" dirty="0" smtClean="0"/>
            <a:t>소스 업로드</a:t>
          </a:r>
          <a:endParaRPr lang="ko-KR" altLang="en-US" sz="1500" dirty="0"/>
        </a:p>
      </dgm:t>
    </dgm:pt>
    <dgm:pt modelId="{6CEFE4A0-4670-4AAD-B8B6-BEBF462194F3}" type="parTrans" cxnId="{4A373220-71E7-41DB-A962-35C150F331CC}">
      <dgm:prSet/>
      <dgm:spPr/>
      <dgm:t>
        <a:bodyPr/>
        <a:lstStyle/>
        <a:p>
          <a:pPr latinLnBrk="1"/>
          <a:endParaRPr lang="ko-KR" altLang="en-US"/>
        </a:p>
      </dgm:t>
    </dgm:pt>
    <dgm:pt modelId="{4AFE5B14-FA89-4939-8489-D889D6AB6AE7}" type="sibTrans" cxnId="{4A373220-71E7-41DB-A962-35C150F331CC}">
      <dgm:prSet/>
      <dgm:spPr/>
      <dgm:t>
        <a:bodyPr/>
        <a:lstStyle/>
        <a:p>
          <a:pPr latinLnBrk="1"/>
          <a:endParaRPr lang="ko-KR" altLang="en-US"/>
        </a:p>
      </dgm:t>
    </dgm:pt>
    <dgm:pt modelId="{D7FBCC83-3C4E-4ED0-B408-A2FA16A05D7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젠킨스</a:t>
          </a:r>
          <a:endParaRPr lang="ko-KR" altLang="en-US" dirty="0"/>
        </a:p>
      </dgm:t>
    </dgm:pt>
    <dgm:pt modelId="{E0867267-A2FC-43E0-8D65-566F791DE271}" type="parTrans" cxnId="{A0186FEC-73D5-423A-8FC9-9B375F93D894}">
      <dgm:prSet/>
      <dgm:spPr/>
      <dgm:t>
        <a:bodyPr/>
        <a:lstStyle/>
        <a:p>
          <a:pPr latinLnBrk="1"/>
          <a:endParaRPr lang="ko-KR" altLang="en-US"/>
        </a:p>
      </dgm:t>
    </dgm:pt>
    <dgm:pt modelId="{F3D75049-F6CF-4977-A6FC-F2D9691A5191}" type="sibTrans" cxnId="{A0186FEC-73D5-423A-8FC9-9B375F93D894}">
      <dgm:prSet/>
      <dgm:spPr/>
      <dgm:t>
        <a:bodyPr/>
        <a:lstStyle/>
        <a:p>
          <a:pPr latinLnBrk="1"/>
          <a:endParaRPr lang="ko-KR" altLang="en-US"/>
        </a:p>
      </dgm:t>
    </dgm:pt>
    <dgm:pt modelId="{C11F7296-52C0-422C-9A30-35BE78EF0D25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1. </a:t>
          </a:r>
          <a:r>
            <a:rPr lang="ko-KR" altLang="en-US" sz="1400" dirty="0" smtClean="0"/>
            <a:t>소스 </a:t>
          </a:r>
          <a:r>
            <a:rPr lang="en-US" altLang="ko-KR" sz="1400" dirty="0" smtClean="0"/>
            <a:t>checkout</a:t>
          </a:r>
          <a:endParaRPr lang="ko-KR" altLang="en-US" sz="1400" dirty="0"/>
        </a:p>
      </dgm:t>
    </dgm:pt>
    <dgm:pt modelId="{57DFFC09-A030-42AD-A4A7-F9D8411EA3AD}" type="parTrans" cxnId="{2359FBDC-60C7-4F34-A36F-34A48D26E865}">
      <dgm:prSet/>
      <dgm:spPr/>
      <dgm:t>
        <a:bodyPr/>
        <a:lstStyle/>
        <a:p>
          <a:pPr latinLnBrk="1"/>
          <a:endParaRPr lang="ko-KR" altLang="en-US"/>
        </a:p>
      </dgm:t>
    </dgm:pt>
    <dgm:pt modelId="{380DF79A-3F5D-4488-B099-A3DC15FE93E7}" type="sibTrans" cxnId="{2359FBDC-60C7-4F34-A36F-34A48D26E865}">
      <dgm:prSet/>
      <dgm:spPr/>
      <dgm:t>
        <a:bodyPr/>
        <a:lstStyle/>
        <a:p>
          <a:pPr latinLnBrk="1"/>
          <a:endParaRPr lang="ko-KR" altLang="en-US"/>
        </a:p>
      </dgm:t>
    </dgm:pt>
    <dgm:pt modelId="{33D8703F-B21D-48BC-BE97-796B5CE18428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2. </a:t>
          </a:r>
          <a:r>
            <a:rPr lang="ko-KR" altLang="en-US" sz="1400" dirty="0" smtClean="0"/>
            <a:t>소스 컴파일</a:t>
          </a:r>
          <a:endParaRPr lang="ko-KR" altLang="en-US" sz="1400" dirty="0"/>
        </a:p>
      </dgm:t>
    </dgm:pt>
    <dgm:pt modelId="{65E12413-0003-43A1-BDF9-3AE14C843C0F}" type="parTrans" cxnId="{66FB9496-88CD-42E8-9998-3928D963E83A}">
      <dgm:prSet/>
      <dgm:spPr/>
      <dgm:t>
        <a:bodyPr/>
        <a:lstStyle/>
        <a:p>
          <a:pPr latinLnBrk="1"/>
          <a:endParaRPr lang="ko-KR" altLang="en-US"/>
        </a:p>
      </dgm:t>
    </dgm:pt>
    <dgm:pt modelId="{4C579B2C-2C67-43AC-A112-1B62475E27E9}" type="sibTrans" cxnId="{66FB9496-88CD-42E8-9998-3928D963E83A}">
      <dgm:prSet/>
      <dgm:spPr/>
      <dgm:t>
        <a:bodyPr/>
        <a:lstStyle/>
        <a:p>
          <a:pPr latinLnBrk="1"/>
          <a:endParaRPr lang="ko-KR" altLang="en-US"/>
        </a:p>
      </dgm:t>
    </dgm:pt>
    <dgm:pt modelId="{872FF5F5-E64F-445E-943E-429ACE1AEC41}">
      <dgm:prSet phldrT="[텍스트]"/>
      <dgm:spPr/>
      <dgm:t>
        <a:bodyPr/>
        <a:lstStyle/>
        <a:p>
          <a:pPr latinLnBrk="1"/>
          <a:r>
            <a:rPr lang="ko-KR" altLang="en-US" dirty="0" smtClean="0"/>
            <a:t>운영</a:t>
          </a:r>
          <a:endParaRPr lang="en-US" altLang="ko-KR" dirty="0" smtClean="0"/>
        </a:p>
        <a:p>
          <a:pPr latinLnBrk="1"/>
          <a:r>
            <a:rPr lang="ko-KR" altLang="en-US" dirty="0" smtClean="0"/>
            <a:t>서버</a:t>
          </a:r>
          <a:endParaRPr lang="ko-KR" altLang="en-US" dirty="0"/>
        </a:p>
      </dgm:t>
    </dgm:pt>
    <dgm:pt modelId="{4E67689D-D93F-4104-A55B-14603DB03E8E}" type="parTrans" cxnId="{A7218270-F513-4674-A87B-26B45F29B1DC}">
      <dgm:prSet/>
      <dgm:spPr/>
      <dgm:t>
        <a:bodyPr/>
        <a:lstStyle/>
        <a:p>
          <a:pPr latinLnBrk="1"/>
          <a:endParaRPr lang="ko-KR" altLang="en-US"/>
        </a:p>
      </dgm:t>
    </dgm:pt>
    <dgm:pt modelId="{05D51B51-1BA9-4AC4-85DC-16E767F99F75}" type="sibTrans" cxnId="{A7218270-F513-4674-A87B-26B45F29B1DC}">
      <dgm:prSet/>
      <dgm:spPr/>
      <dgm:t>
        <a:bodyPr/>
        <a:lstStyle/>
        <a:p>
          <a:pPr latinLnBrk="1"/>
          <a:endParaRPr lang="ko-KR" altLang="en-US"/>
        </a:p>
      </dgm:t>
    </dgm:pt>
    <dgm:pt modelId="{3CDFCFD3-D453-4B4D-B5B7-188DA3E7C8AD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1. </a:t>
          </a:r>
          <a:r>
            <a:rPr lang="ko-KR" altLang="en-US" sz="1500" dirty="0" smtClean="0"/>
            <a:t>패키지</a:t>
          </a:r>
          <a:r>
            <a:rPr lang="en-US" altLang="ko-KR" sz="1500" dirty="0" smtClean="0"/>
            <a:t>(.tar) </a:t>
          </a:r>
          <a:r>
            <a:rPr lang="ko-KR" altLang="en-US" sz="1500" dirty="0" smtClean="0"/>
            <a:t>업로드</a:t>
          </a:r>
          <a:endParaRPr lang="ko-KR" altLang="en-US" sz="1500" dirty="0"/>
        </a:p>
      </dgm:t>
    </dgm:pt>
    <dgm:pt modelId="{E1E22FE3-FEBF-4D84-92FA-3F3D45BAFECC}" type="parTrans" cxnId="{D2ECC8B7-AD88-42F4-9391-EFD6569C9A4A}">
      <dgm:prSet/>
      <dgm:spPr/>
      <dgm:t>
        <a:bodyPr/>
        <a:lstStyle/>
        <a:p>
          <a:pPr latinLnBrk="1"/>
          <a:endParaRPr lang="ko-KR" altLang="en-US"/>
        </a:p>
      </dgm:t>
    </dgm:pt>
    <dgm:pt modelId="{4DFF160A-03F9-40F7-9D72-48253FA629F3}" type="sibTrans" cxnId="{D2ECC8B7-AD88-42F4-9391-EFD6569C9A4A}">
      <dgm:prSet/>
      <dgm:spPr/>
      <dgm:t>
        <a:bodyPr/>
        <a:lstStyle/>
        <a:p>
          <a:pPr latinLnBrk="1"/>
          <a:endParaRPr lang="ko-KR" altLang="en-US"/>
        </a:p>
      </dgm:t>
    </dgm:pt>
    <dgm:pt modelId="{DF7A1E6D-6791-4559-A809-14B1EB9FBD1B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2. </a:t>
          </a:r>
          <a:r>
            <a:rPr lang="ko-KR" altLang="en-US" sz="1500" dirty="0" smtClean="0"/>
            <a:t>패키지 </a:t>
          </a:r>
          <a:r>
            <a:rPr lang="en-US" altLang="ko-KR" sz="1500" dirty="0" smtClean="0"/>
            <a:t>unzip</a:t>
          </a:r>
          <a:endParaRPr lang="ko-KR" altLang="en-US" sz="1500" dirty="0"/>
        </a:p>
      </dgm:t>
    </dgm:pt>
    <dgm:pt modelId="{03061C1D-7455-4B64-8992-1A9CEEBFC6AC}" type="parTrans" cxnId="{DD4EB9AA-0A69-49F6-961E-EBDC1EDEAA59}">
      <dgm:prSet/>
      <dgm:spPr/>
      <dgm:t>
        <a:bodyPr/>
        <a:lstStyle/>
        <a:p>
          <a:pPr latinLnBrk="1"/>
          <a:endParaRPr lang="ko-KR" altLang="en-US"/>
        </a:p>
      </dgm:t>
    </dgm:pt>
    <dgm:pt modelId="{DFEE73EF-8445-432B-AE59-79C7B2123F6C}" type="sibTrans" cxnId="{DD4EB9AA-0A69-49F6-961E-EBDC1EDEAA59}">
      <dgm:prSet/>
      <dgm:spPr/>
      <dgm:t>
        <a:bodyPr/>
        <a:lstStyle/>
        <a:p>
          <a:pPr latinLnBrk="1"/>
          <a:endParaRPr lang="ko-KR" altLang="en-US"/>
        </a:p>
      </dgm:t>
    </dgm:pt>
    <dgm:pt modelId="{57FC5E70-1217-47BE-AB2C-D156A85BAEF2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3. </a:t>
          </a:r>
          <a:r>
            <a:rPr lang="ko-KR" altLang="en-US" sz="1400" dirty="0" smtClean="0"/>
            <a:t>패키지 빌드</a:t>
          </a:r>
          <a:endParaRPr lang="ko-KR" altLang="en-US" sz="1400" dirty="0"/>
        </a:p>
      </dgm:t>
    </dgm:pt>
    <dgm:pt modelId="{5B324F8F-5C10-4F9C-BC2F-3AC9A13B3C8F}" type="parTrans" cxnId="{5AF2095F-EE07-4DAE-8412-92A4331A7EBC}">
      <dgm:prSet/>
      <dgm:spPr/>
      <dgm:t>
        <a:bodyPr/>
        <a:lstStyle/>
        <a:p>
          <a:pPr latinLnBrk="1"/>
          <a:endParaRPr lang="ko-KR" altLang="en-US"/>
        </a:p>
      </dgm:t>
    </dgm:pt>
    <dgm:pt modelId="{DA4CDCCC-66A2-4D2F-ACED-814B8A1CF3B5}" type="sibTrans" cxnId="{5AF2095F-EE07-4DAE-8412-92A4331A7EBC}">
      <dgm:prSet/>
      <dgm:spPr/>
      <dgm:t>
        <a:bodyPr/>
        <a:lstStyle/>
        <a:p>
          <a:pPr latinLnBrk="1"/>
          <a:endParaRPr lang="ko-KR" altLang="en-US"/>
        </a:p>
      </dgm:t>
    </dgm:pt>
    <dgm:pt modelId="{7770FE67-7387-4E9D-8D90-C3E6CE14C625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4. </a:t>
          </a:r>
          <a:r>
            <a:rPr lang="ko-KR" altLang="en-US" sz="1400" dirty="0" smtClean="0"/>
            <a:t>패키지 배포</a:t>
          </a:r>
          <a:r>
            <a:rPr lang="en-US" altLang="ko-KR" sz="1400" dirty="0" smtClean="0"/>
            <a:t/>
          </a:r>
          <a:br>
            <a:rPr lang="en-US" altLang="ko-KR" sz="1400" dirty="0" smtClean="0"/>
          </a:br>
          <a:r>
            <a:rPr lang="en-US" altLang="ko-KR" sz="1400" dirty="0" smtClean="0"/>
            <a:t>(</a:t>
          </a:r>
          <a:r>
            <a:rPr lang="ko-KR" altLang="en-US" sz="1400" dirty="0" smtClean="0"/>
            <a:t>개발 </a:t>
          </a:r>
          <a:r>
            <a:rPr lang="en-US" altLang="ko-KR" sz="1400" dirty="0" smtClean="0"/>
            <a:t>release WAS)</a:t>
          </a:r>
          <a:endParaRPr lang="ko-KR" altLang="en-US" sz="1400" dirty="0"/>
        </a:p>
      </dgm:t>
    </dgm:pt>
    <dgm:pt modelId="{9D64833E-5E17-4442-8EA0-D0A19616A4A2}" type="parTrans" cxnId="{E19305B5-2E9F-4E39-8493-A7A0583990DC}">
      <dgm:prSet/>
      <dgm:spPr/>
      <dgm:t>
        <a:bodyPr/>
        <a:lstStyle/>
        <a:p>
          <a:pPr latinLnBrk="1"/>
          <a:endParaRPr lang="ko-KR" altLang="en-US"/>
        </a:p>
      </dgm:t>
    </dgm:pt>
    <dgm:pt modelId="{69CD8FBC-E1F4-4D7A-9FEE-33A802658D2D}" type="sibTrans" cxnId="{E19305B5-2E9F-4E39-8493-A7A0583990DC}">
      <dgm:prSet/>
      <dgm:spPr/>
      <dgm:t>
        <a:bodyPr/>
        <a:lstStyle/>
        <a:p>
          <a:pPr latinLnBrk="1"/>
          <a:endParaRPr lang="ko-KR" altLang="en-US"/>
        </a:p>
      </dgm:t>
    </dgm:pt>
    <dgm:pt modelId="{3999DFA7-BD76-4059-BD06-DC8B2485D2C6}">
      <dgm:prSet phldrT="[텍스트]" custT="1"/>
      <dgm:spPr/>
      <dgm:t>
        <a:bodyPr/>
        <a:lstStyle/>
        <a:p>
          <a:pPr latinLnBrk="1"/>
          <a:r>
            <a:rPr lang="en-US" altLang="ko-KR" sz="1400" dirty="0" smtClean="0"/>
            <a:t>5. </a:t>
          </a:r>
          <a:r>
            <a:rPr lang="ko-KR" altLang="en-US" sz="1400" dirty="0" smtClean="0"/>
            <a:t>패키지 압축 </a:t>
          </a:r>
          <a:r>
            <a:rPr lang="en-US" altLang="ko-KR" sz="1400" dirty="0" smtClean="0"/>
            <a:t>(.tar)</a:t>
          </a:r>
          <a:br>
            <a:rPr lang="en-US" altLang="ko-KR" sz="1400" dirty="0" smtClean="0"/>
          </a:br>
          <a:r>
            <a:rPr lang="en-US" altLang="ko-KR" sz="1400" dirty="0" smtClean="0"/>
            <a:t>(</a:t>
          </a:r>
          <a:r>
            <a:rPr lang="ko-KR" altLang="en-US" sz="1400" dirty="0" err="1" smtClean="0"/>
            <a:t>운영배포</a:t>
          </a:r>
          <a:r>
            <a:rPr lang="ko-KR" altLang="en-US" sz="1400" dirty="0" smtClean="0"/>
            <a:t> </a:t>
          </a:r>
          <a:r>
            <a:rPr lang="ko-KR" altLang="en-US" sz="1400" dirty="0" err="1" smtClean="0"/>
            <a:t>버전생성</a:t>
          </a:r>
          <a:r>
            <a:rPr lang="en-US" altLang="ko-KR" sz="1400" dirty="0" smtClean="0"/>
            <a:t>)</a:t>
          </a:r>
          <a:endParaRPr lang="ko-KR" altLang="en-US" sz="1400" dirty="0"/>
        </a:p>
      </dgm:t>
    </dgm:pt>
    <dgm:pt modelId="{0DD7354C-A0CE-4B0C-8AF6-BB81475FBEC4}" type="parTrans" cxnId="{7F9C4CD8-BF03-44EA-AB3B-97810FF0C93C}">
      <dgm:prSet/>
      <dgm:spPr/>
      <dgm:t>
        <a:bodyPr/>
        <a:lstStyle/>
        <a:p>
          <a:pPr latinLnBrk="1"/>
          <a:endParaRPr lang="ko-KR" altLang="en-US"/>
        </a:p>
      </dgm:t>
    </dgm:pt>
    <dgm:pt modelId="{4DDA34F8-69B8-4871-AB3D-E035F91A4FE6}" type="sibTrans" cxnId="{7F9C4CD8-BF03-44EA-AB3B-97810FF0C93C}">
      <dgm:prSet/>
      <dgm:spPr/>
      <dgm:t>
        <a:bodyPr/>
        <a:lstStyle/>
        <a:p>
          <a:pPr latinLnBrk="1"/>
          <a:endParaRPr lang="ko-KR" altLang="en-US"/>
        </a:p>
      </dgm:t>
    </dgm:pt>
    <dgm:pt modelId="{28FA6D36-7201-4F42-8C2B-24ECC6B5722A}">
      <dgm:prSet phldrT="[텍스트]" custT="1"/>
      <dgm:spPr/>
      <dgm:t>
        <a:bodyPr/>
        <a:lstStyle/>
        <a:p>
          <a:pPr latinLnBrk="1"/>
          <a:r>
            <a:rPr lang="en-US" altLang="ko-KR" sz="1500" dirty="0" smtClean="0"/>
            <a:t>3. </a:t>
          </a:r>
          <a:r>
            <a:rPr lang="ko-KR" altLang="en-US" sz="1500" dirty="0" smtClean="0"/>
            <a:t>패키지 설치</a:t>
          </a:r>
          <a:r>
            <a:rPr lang="en-US" altLang="ko-KR" sz="1500" dirty="0" smtClean="0"/>
            <a:t/>
          </a:r>
          <a:br>
            <a:rPr lang="en-US" altLang="ko-KR" sz="1500" dirty="0" smtClean="0"/>
          </a:br>
          <a:r>
            <a:rPr lang="en-US" altLang="ko-KR" sz="1500" dirty="0" smtClean="0"/>
            <a:t>(delete &amp; install)</a:t>
          </a:r>
          <a:endParaRPr lang="ko-KR" altLang="en-US" sz="1500" dirty="0"/>
        </a:p>
      </dgm:t>
    </dgm:pt>
    <dgm:pt modelId="{28BE077F-AB9C-477E-A9B9-C39546D47655}" type="parTrans" cxnId="{E9EE1577-ABEF-49D0-B9CC-A7A115458C9A}">
      <dgm:prSet/>
      <dgm:spPr/>
      <dgm:t>
        <a:bodyPr/>
        <a:lstStyle/>
        <a:p>
          <a:pPr latinLnBrk="1"/>
          <a:endParaRPr lang="ko-KR" altLang="en-US"/>
        </a:p>
      </dgm:t>
    </dgm:pt>
    <dgm:pt modelId="{98A516B0-31A7-46CC-BE18-9CF3878B70C3}" type="sibTrans" cxnId="{E9EE1577-ABEF-49D0-B9CC-A7A115458C9A}">
      <dgm:prSet/>
      <dgm:spPr/>
      <dgm:t>
        <a:bodyPr/>
        <a:lstStyle/>
        <a:p>
          <a:pPr latinLnBrk="1"/>
          <a:endParaRPr lang="ko-KR" altLang="en-US"/>
        </a:p>
      </dgm:t>
    </dgm:pt>
    <dgm:pt modelId="{C2B54147-3FBE-4D38-8E71-782FB687ABC4}" type="pres">
      <dgm:prSet presAssocID="{D3FB18EE-4F61-4E6A-885D-CFBE4B3FD9B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6F7B660-2E45-476D-B22A-CAAB24F3E47F}" type="pres">
      <dgm:prSet presAssocID="{D18112C9-51BE-4C22-B4DD-600B66CED7FF}" presName="compNode" presStyleCnt="0"/>
      <dgm:spPr/>
    </dgm:pt>
    <dgm:pt modelId="{36344322-A92E-4EEF-9776-8BCE11A07E51}" type="pres">
      <dgm:prSet presAssocID="{D18112C9-51BE-4C22-B4DD-600B66CED7FF}" presName="noGeometry" presStyleCnt="0"/>
      <dgm:spPr/>
    </dgm:pt>
    <dgm:pt modelId="{558BA61A-B02B-4800-9020-0F606F6054F4}" type="pres">
      <dgm:prSet presAssocID="{D18112C9-51BE-4C22-B4DD-600B66CED7FF}" presName="childTextVisible" presStyleLbl="bgAccFollowNode1" presStyleIdx="0" presStyleCnt="3" custScaleX="94587" custScaleY="78267" custLinFactNeighborX="-851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C16B1D-0ADD-4F08-AA6A-88138456C2E6}" type="pres">
      <dgm:prSet presAssocID="{D18112C9-51BE-4C22-B4DD-600B66CED7FF}" presName="childTextHidden" presStyleLbl="bgAccFollow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AADFC2F5-2DE1-4158-A6D5-B3A087C766BE}" type="pres">
      <dgm:prSet presAssocID="{D18112C9-51BE-4C22-B4DD-600B66CED7FF}" presName="parentText" presStyleLbl="node1" presStyleIdx="0" presStyleCnt="3" custScaleX="90910" custLinFactNeighborX="-901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398AC77-3724-4E53-B810-C33B03539626}" type="pres">
      <dgm:prSet presAssocID="{D18112C9-51BE-4C22-B4DD-600B66CED7FF}" presName="aSpace" presStyleCnt="0"/>
      <dgm:spPr/>
    </dgm:pt>
    <dgm:pt modelId="{52A6C326-722D-42AB-B329-9A13855DC583}" type="pres">
      <dgm:prSet presAssocID="{D7FBCC83-3C4E-4ED0-B408-A2FA16A05D7A}" presName="compNode" presStyleCnt="0"/>
      <dgm:spPr/>
    </dgm:pt>
    <dgm:pt modelId="{02796F35-C02E-494A-A291-379D6EBBE775}" type="pres">
      <dgm:prSet presAssocID="{D7FBCC83-3C4E-4ED0-B408-A2FA16A05D7A}" presName="noGeometry" presStyleCnt="0"/>
      <dgm:spPr/>
    </dgm:pt>
    <dgm:pt modelId="{BA147378-92A9-414C-885A-D01212BFAF29}" type="pres">
      <dgm:prSet presAssocID="{D7FBCC83-3C4E-4ED0-B408-A2FA16A05D7A}" presName="childTextVisible" presStyleLbl="bgAccFollowNode1" presStyleIdx="1" presStyleCnt="3" custScaleX="159719" custScaleY="142745" custLinFactNeighborX="-474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B5F6C5-34C1-4279-84B6-6E1C413C79F5}" type="pres">
      <dgm:prSet presAssocID="{D7FBCC83-3C4E-4ED0-B408-A2FA16A05D7A}" presName="childTextHidden" presStyleLbl="bgAccFollow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5BCC85E-17D3-4A12-A6B3-E58D8B7DDACF}" type="pres">
      <dgm:prSet presAssocID="{D7FBCC83-3C4E-4ED0-B408-A2FA16A05D7A}" presName="parentText" presStyleLbl="node1" presStyleIdx="1" presStyleCnt="3" custLinFactNeighborX="-56689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10A0C2E-DC81-4BAF-B8F2-DF67800D32B6}" type="pres">
      <dgm:prSet presAssocID="{D7FBCC83-3C4E-4ED0-B408-A2FA16A05D7A}" presName="aSpace" presStyleCnt="0"/>
      <dgm:spPr/>
    </dgm:pt>
    <dgm:pt modelId="{C0F0839C-FBB1-463E-8951-942042A8139D}" type="pres">
      <dgm:prSet presAssocID="{872FF5F5-E64F-445E-943E-429ACE1AEC41}" presName="compNode" presStyleCnt="0"/>
      <dgm:spPr/>
    </dgm:pt>
    <dgm:pt modelId="{21EBE9CB-D10C-491F-9486-C6C23F6143D3}" type="pres">
      <dgm:prSet presAssocID="{872FF5F5-E64F-445E-943E-429ACE1AEC41}" presName="noGeometry" presStyleCnt="0"/>
      <dgm:spPr/>
    </dgm:pt>
    <dgm:pt modelId="{C6B14D96-E7E0-4802-961D-14CBBC22DCD6}" type="pres">
      <dgm:prSet presAssocID="{872FF5F5-E64F-445E-943E-429ACE1AEC41}" presName="childTextVisible" presStyleLbl="bgAccFollowNode1" presStyleIdx="2" presStyleCnt="3" custScaleX="153937" custScaleY="118499" custLinFactNeighborX="-7009" custLinFactNeighborY="-388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F2D083-C414-457D-B697-9876D0F346C9}" type="pres">
      <dgm:prSet presAssocID="{872FF5F5-E64F-445E-943E-429ACE1AEC41}" presName="childTextHidden" presStyleLbl="bgAccFollowNode1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EC105EE6-89F4-4AFE-A9D1-1A4289A605FE}" type="pres">
      <dgm:prSet presAssocID="{872FF5F5-E64F-445E-943E-429ACE1AEC41}" presName="parentText" presStyleLbl="node1" presStyleIdx="2" presStyleCnt="3" custLinFactNeighborX="-80697" custLinFactNeighborY="-678">
        <dgm:presLayoutVars>
          <dgm:chMax val="1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0186FEC-73D5-423A-8FC9-9B375F93D894}" srcId="{D3FB18EE-4F61-4E6A-885D-CFBE4B3FD9B7}" destId="{D7FBCC83-3C4E-4ED0-B408-A2FA16A05D7A}" srcOrd="1" destOrd="0" parTransId="{E0867267-A2FC-43E0-8D65-566F791DE271}" sibTransId="{F3D75049-F6CF-4977-A6FC-F2D9691A5191}"/>
    <dgm:cxn modelId="{0216CBA2-2B73-4F40-8A7C-DD21DE787998}" type="presOf" srcId="{3CDFCFD3-D453-4B4D-B5B7-188DA3E7C8AD}" destId="{C6B14D96-E7E0-4802-961D-14CBBC22DCD6}" srcOrd="0" destOrd="0" presId="urn:microsoft.com/office/officeart/2005/8/layout/hProcess6"/>
    <dgm:cxn modelId="{7C65A0A3-9A5B-4420-8B1A-B2823ECA91A6}" type="presOf" srcId="{C11F7296-52C0-422C-9A30-35BE78EF0D25}" destId="{BA147378-92A9-414C-885A-D01212BFAF29}" srcOrd="0" destOrd="0" presId="urn:microsoft.com/office/officeart/2005/8/layout/hProcess6"/>
    <dgm:cxn modelId="{870267AA-2A2E-4E12-A2D3-CEF4729573E1}" type="presOf" srcId="{28FA6D36-7201-4F42-8C2B-24ECC6B5722A}" destId="{C6B14D96-E7E0-4802-961D-14CBBC22DCD6}" srcOrd="0" destOrd="2" presId="urn:microsoft.com/office/officeart/2005/8/layout/hProcess6"/>
    <dgm:cxn modelId="{A7C071FF-560F-4F20-84E7-6BBF1215FC8A}" type="presOf" srcId="{3999DFA7-BD76-4059-BD06-DC8B2485D2C6}" destId="{F6B5F6C5-34C1-4279-84B6-6E1C413C79F5}" srcOrd="1" destOrd="4" presId="urn:microsoft.com/office/officeart/2005/8/layout/hProcess6"/>
    <dgm:cxn modelId="{B88FC9F2-7026-4E98-B5D5-4E38020D535D}" type="presOf" srcId="{D7FBCC83-3C4E-4ED0-B408-A2FA16A05D7A}" destId="{B5BCC85E-17D3-4A12-A6B3-E58D8B7DDACF}" srcOrd="0" destOrd="0" presId="urn:microsoft.com/office/officeart/2005/8/layout/hProcess6"/>
    <dgm:cxn modelId="{5AF2095F-EE07-4DAE-8412-92A4331A7EBC}" srcId="{D7FBCC83-3C4E-4ED0-B408-A2FA16A05D7A}" destId="{57FC5E70-1217-47BE-AB2C-D156A85BAEF2}" srcOrd="2" destOrd="0" parTransId="{5B324F8F-5C10-4F9C-BC2F-3AC9A13B3C8F}" sibTransId="{DA4CDCCC-66A2-4D2F-ACED-814B8A1CF3B5}"/>
    <dgm:cxn modelId="{4A371A3F-D325-487D-9A7F-B4CA337A1B28}" type="presOf" srcId="{D18112C9-51BE-4C22-B4DD-600B66CED7FF}" destId="{AADFC2F5-2DE1-4158-A6D5-B3A087C766BE}" srcOrd="0" destOrd="0" presId="urn:microsoft.com/office/officeart/2005/8/layout/hProcess6"/>
    <dgm:cxn modelId="{AE8A8089-F7FC-4696-8ABC-E1EF2B280FCA}" type="presOf" srcId="{DF7A1E6D-6791-4559-A809-14B1EB9FBD1B}" destId="{52F2D083-C414-457D-B697-9876D0F346C9}" srcOrd="1" destOrd="1" presId="urn:microsoft.com/office/officeart/2005/8/layout/hProcess6"/>
    <dgm:cxn modelId="{98663B4C-CB33-48D1-A2CB-45CDB66F1B0C}" type="presOf" srcId="{C11F7296-52C0-422C-9A30-35BE78EF0D25}" destId="{F6B5F6C5-34C1-4279-84B6-6E1C413C79F5}" srcOrd="1" destOrd="0" presId="urn:microsoft.com/office/officeart/2005/8/layout/hProcess6"/>
    <dgm:cxn modelId="{8CEFB74F-F9AD-4125-8778-68392B3D6A93}" srcId="{D3FB18EE-4F61-4E6A-885D-CFBE4B3FD9B7}" destId="{D18112C9-51BE-4C22-B4DD-600B66CED7FF}" srcOrd="0" destOrd="0" parTransId="{46317630-8CCA-4F56-A504-B89E0022E4C7}" sibTransId="{43A39360-1045-4BB8-8E87-28AFA2DEFDE5}"/>
    <dgm:cxn modelId="{80003F94-B8DA-42D9-A780-50E4F9B0FD80}" type="presOf" srcId="{872FF5F5-E64F-445E-943E-429ACE1AEC41}" destId="{EC105EE6-89F4-4AFE-A9D1-1A4289A605FE}" srcOrd="0" destOrd="0" presId="urn:microsoft.com/office/officeart/2005/8/layout/hProcess6"/>
    <dgm:cxn modelId="{2DFAD221-1580-4879-88E6-B26FAC81E609}" type="presOf" srcId="{D3FB18EE-4F61-4E6A-885D-CFBE4B3FD9B7}" destId="{C2B54147-3FBE-4D38-8E71-782FB687ABC4}" srcOrd="0" destOrd="0" presId="urn:microsoft.com/office/officeart/2005/8/layout/hProcess6"/>
    <dgm:cxn modelId="{E19305B5-2E9F-4E39-8493-A7A0583990DC}" srcId="{D7FBCC83-3C4E-4ED0-B408-A2FA16A05D7A}" destId="{7770FE67-7387-4E9D-8D90-C3E6CE14C625}" srcOrd="3" destOrd="0" parTransId="{9D64833E-5E17-4442-8EA0-D0A19616A4A2}" sibTransId="{69CD8FBC-E1F4-4D7A-9FEE-33A802658D2D}"/>
    <dgm:cxn modelId="{2BFB07B7-9170-4F6E-8C5E-56B9012EF412}" type="presOf" srcId="{7770FE67-7387-4E9D-8D90-C3E6CE14C625}" destId="{F6B5F6C5-34C1-4279-84B6-6E1C413C79F5}" srcOrd="1" destOrd="3" presId="urn:microsoft.com/office/officeart/2005/8/layout/hProcess6"/>
    <dgm:cxn modelId="{24ADE4BB-0B38-44DA-8A24-79387111F2EF}" type="presOf" srcId="{28FA6D36-7201-4F42-8C2B-24ECC6B5722A}" destId="{52F2D083-C414-457D-B697-9876D0F346C9}" srcOrd="1" destOrd="2" presId="urn:microsoft.com/office/officeart/2005/8/layout/hProcess6"/>
    <dgm:cxn modelId="{7F9C4CD8-BF03-44EA-AB3B-97810FF0C93C}" srcId="{D7FBCC83-3C4E-4ED0-B408-A2FA16A05D7A}" destId="{3999DFA7-BD76-4059-BD06-DC8B2485D2C6}" srcOrd="4" destOrd="0" parTransId="{0DD7354C-A0CE-4B0C-8AF6-BB81475FBEC4}" sibTransId="{4DDA34F8-69B8-4871-AB3D-E035F91A4FE6}"/>
    <dgm:cxn modelId="{66FB9496-88CD-42E8-9998-3928D963E83A}" srcId="{D7FBCC83-3C4E-4ED0-B408-A2FA16A05D7A}" destId="{33D8703F-B21D-48BC-BE97-796B5CE18428}" srcOrd="1" destOrd="0" parTransId="{65E12413-0003-43A1-BDF9-3AE14C843C0F}" sibTransId="{4C579B2C-2C67-43AC-A112-1B62475E27E9}"/>
    <dgm:cxn modelId="{52038E56-2E4B-431F-9A54-C2F2C80E4B36}" type="presOf" srcId="{3999DFA7-BD76-4059-BD06-DC8B2485D2C6}" destId="{BA147378-92A9-414C-885A-D01212BFAF29}" srcOrd="0" destOrd="4" presId="urn:microsoft.com/office/officeart/2005/8/layout/hProcess6"/>
    <dgm:cxn modelId="{4A38A689-DFBC-4B0E-BB65-175F92E55923}" type="presOf" srcId="{57FC5E70-1217-47BE-AB2C-D156A85BAEF2}" destId="{F6B5F6C5-34C1-4279-84B6-6E1C413C79F5}" srcOrd="1" destOrd="2" presId="urn:microsoft.com/office/officeart/2005/8/layout/hProcess6"/>
    <dgm:cxn modelId="{DCBE6D50-434A-42E1-A034-040C7BC1D788}" type="presOf" srcId="{3CDFCFD3-D453-4B4D-B5B7-188DA3E7C8AD}" destId="{52F2D083-C414-457D-B697-9876D0F346C9}" srcOrd="1" destOrd="0" presId="urn:microsoft.com/office/officeart/2005/8/layout/hProcess6"/>
    <dgm:cxn modelId="{AEFD24CB-B096-48EE-B9C0-A2159DD69ECF}" type="presOf" srcId="{33D8703F-B21D-48BC-BE97-796B5CE18428}" destId="{F6B5F6C5-34C1-4279-84B6-6E1C413C79F5}" srcOrd="1" destOrd="1" presId="urn:microsoft.com/office/officeart/2005/8/layout/hProcess6"/>
    <dgm:cxn modelId="{B961382D-F963-4190-BD4D-4C98043D89EC}" type="presOf" srcId="{7770FE67-7387-4E9D-8D90-C3E6CE14C625}" destId="{BA147378-92A9-414C-885A-D01212BFAF29}" srcOrd="0" destOrd="3" presId="urn:microsoft.com/office/officeart/2005/8/layout/hProcess6"/>
    <dgm:cxn modelId="{0D8D2BFD-75F3-45EC-9B0D-142EDBB2A3C6}" type="presOf" srcId="{F38B89BC-57C7-4642-8A78-ACC365398970}" destId="{558BA61A-B02B-4800-9020-0F606F6054F4}" srcOrd="0" destOrd="0" presId="urn:microsoft.com/office/officeart/2005/8/layout/hProcess6"/>
    <dgm:cxn modelId="{185B9C24-03AD-4184-9BBC-20465BE1DB43}" type="presOf" srcId="{33D8703F-B21D-48BC-BE97-796B5CE18428}" destId="{BA147378-92A9-414C-885A-D01212BFAF29}" srcOrd="0" destOrd="1" presId="urn:microsoft.com/office/officeart/2005/8/layout/hProcess6"/>
    <dgm:cxn modelId="{5EA5FBE3-FE88-4F17-A295-6E60B6CCFBFE}" type="presOf" srcId="{F38B89BC-57C7-4642-8A78-ACC365398970}" destId="{80C16B1D-0ADD-4F08-AA6A-88138456C2E6}" srcOrd="1" destOrd="0" presId="urn:microsoft.com/office/officeart/2005/8/layout/hProcess6"/>
    <dgm:cxn modelId="{D2ECC8B7-AD88-42F4-9391-EFD6569C9A4A}" srcId="{872FF5F5-E64F-445E-943E-429ACE1AEC41}" destId="{3CDFCFD3-D453-4B4D-B5B7-188DA3E7C8AD}" srcOrd="0" destOrd="0" parTransId="{E1E22FE3-FEBF-4D84-92FA-3F3D45BAFECC}" sibTransId="{4DFF160A-03F9-40F7-9D72-48253FA629F3}"/>
    <dgm:cxn modelId="{2359FBDC-60C7-4F34-A36F-34A48D26E865}" srcId="{D7FBCC83-3C4E-4ED0-B408-A2FA16A05D7A}" destId="{C11F7296-52C0-422C-9A30-35BE78EF0D25}" srcOrd="0" destOrd="0" parTransId="{57DFFC09-A030-42AD-A4A7-F9D8411EA3AD}" sibTransId="{380DF79A-3F5D-4488-B099-A3DC15FE93E7}"/>
    <dgm:cxn modelId="{4A373220-71E7-41DB-A962-35C150F331CC}" srcId="{D18112C9-51BE-4C22-B4DD-600B66CED7FF}" destId="{F38B89BC-57C7-4642-8A78-ACC365398970}" srcOrd="0" destOrd="0" parTransId="{6CEFE4A0-4670-4AAD-B8B6-BEBF462194F3}" sibTransId="{4AFE5B14-FA89-4939-8489-D889D6AB6AE7}"/>
    <dgm:cxn modelId="{C5472BE9-93C0-43B2-9F8C-83C4009DA906}" type="presOf" srcId="{DF7A1E6D-6791-4559-A809-14B1EB9FBD1B}" destId="{C6B14D96-E7E0-4802-961D-14CBBC22DCD6}" srcOrd="0" destOrd="1" presId="urn:microsoft.com/office/officeart/2005/8/layout/hProcess6"/>
    <dgm:cxn modelId="{E9EE1577-ABEF-49D0-B9CC-A7A115458C9A}" srcId="{872FF5F5-E64F-445E-943E-429ACE1AEC41}" destId="{28FA6D36-7201-4F42-8C2B-24ECC6B5722A}" srcOrd="2" destOrd="0" parTransId="{28BE077F-AB9C-477E-A9B9-C39546D47655}" sibTransId="{98A516B0-31A7-46CC-BE18-9CF3878B70C3}"/>
    <dgm:cxn modelId="{2BC23D17-3821-4B7F-9826-AF6882BB6870}" type="presOf" srcId="{57FC5E70-1217-47BE-AB2C-D156A85BAEF2}" destId="{BA147378-92A9-414C-885A-D01212BFAF29}" srcOrd="0" destOrd="2" presId="urn:microsoft.com/office/officeart/2005/8/layout/hProcess6"/>
    <dgm:cxn modelId="{A7218270-F513-4674-A87B-26B45F29B1DC}" srcId="{D3FB18EE-4F61-4E6A-885D-CFBE4B3FD9B7}" destId="{872FF5F5-E64F-445E-943E-429ACE1AEC41}" srcOrd="2" destOrd="0" parTransId="{4E67689D-D93F-4104-A55B-14603DB03E8E}" sibTransId="{05D51B51-1BA9-4AC4-85DC-16E767F99F75}"/>
    <dgm:cxn modelId="{DD4EB9AA-0A69-49F6-961E-EBDC1EDEAA59}" srcId="{872FF5F5-E64F-445E-943E-429ACE1AEC41}" destId="{DF7A1E6D-6791-4559-A809-14B1EB9FBD1B}" srcOrd="1" destOrd="0" parTransId="{03061C1D-7455-4B64-8992-1A9CEEBFC6AC}" sibTransId="{DFEE73EF-8445-432B-AE59-79C7B2123F6C}"/>
    <dgm:cxn modelId="{8DDDBA4E-2FD6-41BA-9227-283317E5990D}" type="presParOf" srcId="{C2B54147-3FBE-4D38-8E71-782FB687ABC4}" destId="{46F7B660-2E45-476D-B22A-CAAB24F3E47F}" srcOrd="0" destOrd="0" presId="urn:microsoft.com/office/officeart/2005/8/layout/hProcess6"/>
    <dgm:cxn modelId="{2738D96B-A50D-4BA6-9B04-EC2BE3BA98FD}" type="presParOf" srcId="{46F7B660-2E45-476D-B22A-CAAB24F3E47F}" destId="{36344322-A92E-4EEF-9776-8BCE11A07E51}" srcOrd="0" destOrd="0" presId="urn:microsoft.com/office/officeart/2005/8/layout/hProcess6"/>
    <dgm:cxn modelId="{DCA4925F-8796-4FC1-AB06-1CD5CC865D30}" type="presParOf" srcId="{46F7B660-2E45-476D-B22A-CAAB24F3E47F}" destId="{558BA61A-B02B-4800-9020-0F606F6054F4}" srcOrd="1" destOrd="0" presId="urn:microsoft.com/office/officeart/2005/8/layout/hProcess6"/>
    <dgm:cxn modelId="{E2D10ACC-4E96-47E8-908F-D1970FE77253}" type="presParOf" srcId="{46F7B660-2E45-476D-B22A-CAAB24F3E47F}" destId="{80C16B1D-0ADD-4F08-AA6A-88138456C2E6}" srcOrd="2" destOrd="0" presId="urn:microsoft.com/office/officeart/2005/8/layout/hProcess6"/>
    <dgm:cxn modelId="{10157EB3-7B64-4F47-B47A-CE6049EFEE15}" type="presParOf" srcId="{46F7B660-2E45-476D-B22A-CAAB24F3E47F}" destId="{AADFC2F5-2DE1-4158-A6D5-B3A087C766BE}" srcOrd="3" destOrd="0" presId="urn:microsoft.com/office/officeart/2005/8/layout/hProcess6"/>
    <dgm:cxn modelId="{1807AF91-8AEE-4711-B4EC-B91D23B103B7}" type="presParOf" srcId="{C2B54147-3FBE-4D38-8E71-782FB687ABC4}" destId="{8398AC77-3724-4E53-B810-C33B03539626}" srcOrd="1" destOrd="0" presId="urn:microsoft.com/office/officeart/2005/8/layout/hProcess6"/>
    <dgm:cxn modelId="{68AFE286-89F2-428C-8185-355BE447FC3D}" type="presParOf" srcId="{C2B54147-3FBE-4D38-8E71-782FB687ABC4}" destId="{52A6C326-722D-42AB-B329-9A13855DC583}" srcOrd="2" destOrd="0" presId="urn:microsoft.com/office/officeart/2005/8/layout/hProcess6"/>
    <dgm:cxn modelId="{0D627CD9-A279-494C-B7AE-43FE0607B257}" type="presParOf" srcId="{52A6C326-722D-42AB-B329-9A13855DC583}" destId="{02796F35-C02E-494A-A291-379D6EBBE775}" srcOrd="0" destOrd="0" presId="urn:microsoft.com/office/officeart/2005/8/layout/hProcess6"/>
    <dgm:cxn modelId="{5E7674E7-AAC7-47B1-9803-376ECDEA9773}" type="presParOf" srcId="{52A6C326-722D-42AB-B329-9A13855DC583}" destId="{BA147378-92A9-414C-885A-D01212BFAF29}" srcOrd="1" destOrd="0" presId="urn:microsoft.com/office/officeart/2005/8/layout/hProcess6"/>
    <dgm:cxn modelId="{E12AC956-81B6-40D0-B038-A73AD03F483D}" type="presParOf" srcId="{52A6C326-722D-42AB-B329-9A13855DC583}" destId="{F6B5F6C5-34C1-4279-84B6-6E1C413C79F5}" srcOrd="2" destOrd="0" presId="urn:microsoft.com/office/officeart/2005/8/layout/hProcess6"/>
    <dgm:cxn modelId="{A12E8607-B808-4442-BB31-8AC9AAD9F7E4}" type="presParOf" srcId="{52A6C326-722D-42AB-B329-9A13855DC583}" destId="{B5BCC85E-17D3-4A12-A6B3-E58D8B7DDACF}" srcOrd="3" destOrd="0" presId="urn:microsoft.com/office/officeart/2005/8/layout/hProcess6"/>
    <dgm:cxn modelId="{C57A78E5-B24B-46EE-855F-9AD2A4335785}" type="presParOf" srcId="{C2B54147-3FBE-4D38-8E71-782FB687ABC4}" destId="{810A0C2E-DC81-4BAF-B8F2-DF67800D32B6}" srcOrd="3" destOrd="0" presId="urn:microsoft.com/office/officeart/2005/8/layout/hProcess6"/>
    <dgm:cxn modelId="{9721916A-7E05-4433-8826-F97A7C7CAEBE}" type="presParOf" srcId="{C2B54147-3FBE-4D38-8E71-782FB687ABC4}" destId="{C0F0839C-FBB1-463E-8951-942042A8139D}" srcOrd="4" destOrd="0" presId="urn:microsoft.com/office/officeart/2005/8/layout/hProcess6"/>
    <dgm:cxn modelId="{2BA830B0-CF0F-46B5-AB19-30BB6B3650D9}" type="presParOf" srcId="{C0F0839C-FBB1-463E-8951-942042A8139D}" destId="{21EBE9CB-D10C-491F-9486-C6C23F6143D3}" srcOrd="0" destOrd="0" presId="urn:microsoft.com/office/officeart/2005/8/layout/hProcess6"/>
    <dgm:cxn modelId="{88719214-EA74-4A60-97E8-229DD67C36BD}" type="presParOf" srcId="{C0F0839C-FBB1-463E-8951-942042A8139D}" destId="{C6B14D96-E7E0-4802-961D-14CBBC22DCD6}" srcOrd="1" destOrd="0" presId="urn:microsoft.com/office/officeart/2005/8/layout/hProcess6"/>
    <dgm:cxn modelId="{F6315E2E-C0B0-465B-B31B-DC39122C43E5}" type="presParOf" srcId="{C0F0839C-FBB1-463E-8951-942042A8139D}" destId="{52F2D083-C414-457D-B697-9876D0F346C9}" srcOrd="2" destOrd="0" presId="urn:microsoft.com/office/officeart/2005/8/layout/hProcess6"/>
    <dgm:cxn modelId="{88A0080A-B55A-4963-AF49-A836162ADAF2}" type="presParOf" srcId="{C0F0839C-FBB1-463E-8951-942042A8139D}" destId="{EC105EE6-89F4-4AFE-A9D1-1A4289A605F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510C4E-37BD-4C52-9AF6-E4EA8DC466CF}">
      <dsp:nvSpPr>
        <dsp:cNvPr id="0" name=""/>
        <dsp:cNvSpPr/>
      </dsp:nvSpPr>
      <dsp:spPr>
        <a:xfrm>
          <a:off x="902359" y="348150"/>
          <a:ext cx="2622649" cy="2292525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>
              <a:solidFill>
                <a:schemeClr val="bg1">
                  <a:lumMod val="95000"/>
                </a:schemeClr>
              </a:solidFill>
            </a:rPr>
            <a:t>개발</a:t>
          </a:r>
          <a:endParaRPr lang="ko-KR" altLang="en-US" sz="1800" kern="1200" dirty="0">
            <a:solidFill>
              <a:schemeClr val="bg1">
                <a:lumMod val="95000"/>
              </a:schemeClr>
            </a:solidFill>
          </a:endParaRPr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>
              <a:solidFill>
                <a:schemeClr val="bg1">
                  <a:lumMod val="95000"/>
                </a:schemeClr>
              </a:solidFill>
            </a:rPr>
            <a:t>SVN </a:t>
          </a:r>
          <a:r>
            <a:rPr lang="ko-KR" altLang="en-US" sz="1800" kern="1200" dirty="0" smtClean="0">
              <a:solidFill>
                <a:schemeClr val="bg1">
                  <a:lumMod val="95000"/>
                </a:schemeClr>
              </a:solidFill>
            </a:rPr>
            <a:t>반영</a:t>
          </a:r>
          <a:endParaRPr lang="ko-KR" altLang="en-US" sz="18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1558021" y="692029"/>
        <a:ext cx="1278541" cy="1604767"/>
      </dsp:txXfrm>
    </dsp:sp>
    <dsp:sp modelId="{293012BF-80B6-481B-9372-E1499FBDC63C}">
      <dsp:nvSpPr>
        <dsp:cNvPr id="0" name=""/>
        <dsp:cNvSpPr/>
      </dsp:nvSpPr>
      <dsp:spPr>
        <a:xfrm>
          <a:off x="120547" y="907383"/>
          <a:ext cx="1080164" cy="103394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개발</a:t>
          </a:r>
          <a:endParaRPr lang="ko-KR" altLang="en-US" sz="2000" kern="1200" dirty="0"/>
        </a:p>
      </dsp:txBody>
      <dsp:txXfrm>
        <a:off x="278733" y="1058800"/>
        <a:ext cx="763792" cy="731106"/>
      </dsp:txXfrm>
    </dsp:sp>
    <dsp:sp modelId="{B9612BA5-F04E-420B-8373-EF7B8D29C665}">
      <dsp:nvSpPr>
        <dsp:cNvPr id="0" name=""/>
        <dsp:cNvSpPr/>
      </dsp:nvSpPr>
      <dsp:spPr>
        <a:xfrm>
          <a:off x="4102856" y="278091"/>
          <a:ext cx="2622649" cy="2292525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5756959"/>
            <a:satOff val="-30630"/>
            <a:lumOff val="-17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756959"/>
              <a:satOff val="-30630"/>
              <a:lumOff val="-1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22860" bIns="11430" numCol="1" spcCol="1270" anchor="ctr" anchorCtr="0">
          <a:noAutofit/>
        </a:bodyPr>
        <a:lstStyle/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checkout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800" kern="1200" dirty="0" smtClean="0"/>
            <a:t>build</a:t>
          </a:r>
          <a:endParaRPr lang="ko-KR" altLang="en-US" sz="1800" kern="1200" dirty="0"/>
        </a:p>
        <a:p>
          <a:pPr marL="171450" lvl="1" indent="-171450" algn="l" defTabSz="8001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800" kern="1200" dirty="0" smtClean="0"/>
            <a:t>배포</a:t>
          </a:r>
          <a:endParaRPr lang="ko-KR" altLang="en-US" sz="1800" kern="1200" dirty="0"/>
        </a:p>
      </dsp:txBody>
      <dsp:txXfrm>
        <a:off x="4758518" y="621970"/>
        <a:ext cx="1278541" cy="1604767"/>
      </dsp:txXfrm>
    </dsp:sp>
    <dsp:sp modelId="{D130117E-5EC0-4224-893C-137A29CE6776}">
      <dsp:nvSpPr>
        <dsp:cNvPr id="0" name=""/>
        <dsp:cNvSpPr/>
      </dsp:nvSpPr>
      <dsp:spPr>
        <a:xfrm>
          <a:off x="3708501" y="715858"/>
          <a:ext cx="994220" cy="1276731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/>
            <a:t>배포</a:t>
          </a:r>
          <a:endParaRPr lang="ko-KR" altLang="en-US" sz="2000" kern="1200" dirty="0"/>
        </a:p>
      </dsp:txBody>
      <dsp:txXfrm>
        <a:off x="3854101" y="902831"/>
        <a:ext cx="703020" cy="902785"/>
      </dsp:txXfrm>
    </dsp:sp>
    <dsp:sp modelId="{C4671F19-C8DE-42A8-A2DA-E0220019A8A1}">
      <dsp:nvSpPr>
        <dsp:cNvPr id="0" name=""/>
        <dsp:cNvSpPr/>
      </dsp:nvSpPr>
      <dsp:spPr>
        <a:xfrm>
          <a:off x="6919791" y="203423"/>
          <a:ext cx="2622649" cy="2292525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B435B-C0E8-4B05-81AB-47E4932C8ABA}">
      <dsp:nvSpPr>
        <dsp:cNvPr id="0" name=""/>
        <dsp:cNvSpPr/>
      </dsp:nvSpPr>
      <dsp:spPr>
        <a:xfrm>
          <a:off x="7337415" y="822541"/>
          <a:ext cx="1069424" cy="1033940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bg1">
                  <a:lumMod val="95000"/>
                </a:schemeClr>
              </a:solidFill>
            </a:rPr>
            <a:t>관리</a:t>
          </a:r>
          <a:endParaRPr lang="ko-KR" altLang="en-US" sz="20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7494029" y="973958"/>
        <a:ext cx="756196" cy="7311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BA61A-B02B-4800-9020-0F606F6054F4}">
      <dsp:nvSpPr>
        <dsp:cNvPr id="0" name=""/>
        <dsp:cNvSpPr/>
      </dsp:nvSpPr>
      <dsp:spPr>
        <a:xfrm>
          <a:off x="486820" y="1966999"/>
          <a:ext cx="2377955" cy="1719985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lvl="0" algn="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500" kern="1200" dirty="0" smtClean="0"/>
            <a:t>소스 업로드</a:t>
          </a:r>
          <a:endParaRPr lang="ko-KR" altLang="en-US" sz="1500" kern="1200" dirty="0"/>
        </a:p>
      </dsp:txBody>
      <dsp:txXfrm>
        <a:off x="1081309" y="2224997"/>
        <a:ext cx="1181471" cy="1203989"/>
      </dsp:txXfrm>
    </dsp:sp>
    <dsp:sp modelId="{AADFC2F5-2DE1-4158-A6D5-B3A087C766BE}">
      <dsp:nvSpPr>
        <dsp:cNvPr id="0" name=""/>
        <dsp:cNvSpPr/>
      </dsp:nvSpPr>
      <dsp:spPr>
        <a:xfrm>
          <a:off x="50118" y="2198481"/>
          <a:ext cx="1142757" cy="125702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 smtClean="0"/>
            <a:t>SVN </a:t>
          </a:r>
        </a:p>
      </dsp:txBody>
      <dsp:txXfrm>
        <a:off x="217471" y="2382567"/>
        <a:ext cx="808051" cy="888848"/>
      </dsp:txXfrm>
    </dsp:sp>
    <dsp:sp modelId="{BA147378-92A9-414C-885A-D01212BFAF29}">
      <dsp:nvSpPr>
        <dsp:cNvPr id="0" name=""/>
        <dsp:cNvSpPr/>
      </dsp:nvSpPr>
      <dsp:spPr>
        <a:xfrm>
          <a:off x="3184649" y="1258518"/>
          <a:ext cx="4015400" cy="3136946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1. </a:t>
          </a:r>
          <a:r>
            <a:rPr lang="ko-KR" altLang="en-US" sz="1400" kern="1200" dirty="0" smtClean="0"/>
            <a:t>소스 </a:t>
          </a:r>
          <a:r>
            <a:rPr lang="en-US" altLang="ko-KR" sz="1400" kern="1200" dirty="0" smtClean="0"/>
            <a:t>checkout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2. </a:t>
          </a:r>
          <a:r>
            <a:rPr lang="ko-KR" altLang="en-US" sz="1400" kern="1200" dirty="0" smtClean="0"/>
            <a:t>소스 컴파일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3. </a:t>
          </a:r>
          <a:r>
            <a:rPr lang="ko-KR" altLang="en-US" sz="1400" kern="1200" dirty="0" smtClean="0"/>
            <a:t>패키지 빌드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4. </a:t>
          </a:r>
          <a:r>
            <a:rPr lang="ko-KR" altLang="en-US" sz="1400" kern="1200" dirty="0" smtClean="0"/>
            <a:t>패키지 배포</a:t>
          </a:r>
          <a:r>
            <a:rPr lang="en-US" altLang="ko-KR" sz="1400" kern="1200" dirty="0" smtClean="0"/>
            <a:t/>
          </a:r>
          <a:br>
            <a:rPr lang="en-US" altLang="ko-KR" sz="1400" kern="1200" dirty="0" smtClean="0"/>
          </a:br>
          <a:r>
            <a:rPr lang="en-US" altLang="ko-KR" sz="1400" kern="1200" dirty="0" smtClean="0"/>
            <a:t>(</a:t>
          </a:r>
          <a:r>
            <a:rPr lang="ko-KR" altLang="en-US" sz="1400" kern="1200" dirty="0" smtClean="0"/>
            <a:t>개발 </a:t>
          </a:r>
          <a:r>
            <a:rPr lang="en-US" altLang="ko-KR" sz="1400" kern="1200" dirty="0" smtClean="0"/>
            <a:t>release WAS)</a:t>
          </a:r>
          <a:endParaRPr lang="ko-KR" altLang="en-US" sz="1400" kern="1200" dirty="0"/>
        </a:p>
        <a:p>
          <a:pPr marL="114300" lvl="1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5. </a:t>
          </a:r>
          <a:r>
            <a:rPr lang="ko-KR" altLang="en-US" sz="1400" kern="1200" dirty="0" smtClean="0"/>
            <a:t>패키지 압축 </a:t>
          </a:r>
          <a:r>
            <a:rPr lang="en-US" altLang="ko-KR" sz="1400" kern="1200" dirty="0" smtClean="0"/>
            <a:t>(.tar)</a:t>
          </a:r>
          <a:br>
            <a:rPr lang="en-US" altLang="ko-KR" sz="1400" kern="1200" dirty="0" smtClean="0"/>
          </a:br>
          <a:r>
            <a:rPr lang="en-US" altLang="ko-KR" sz="1400" kern="1200" dirty="0" smtClean="0"/>
            <a:t>(</a:t>
          </a:r>
          <a:r>
            <a:rPr lang="ko-KR" altLang="en-US" sz="1400" kern="1200" dirty="0" err="1" smtClean="0"/>
            <a:t>운영배포</a:t>
          </a:r>
          <a:r>
            <a:rPr lang="ko-KR" altLang="en-US" sz="1400" kern="1200" dirty="0" smtClean="0"/>
            <a:t> </a:t>
          </a:r>
          <a:r>
            <a:rPr lang="ko-KR" altLang="en-US" sz="1400" kern="1200" dirty="0" err="1" smtClean="0"/>
            <a:t>버전생성</a:t>
          </a:r>
          <a:r>
            <a:rPr lang="en-US" altLang="ko-KR" sz="1400" kern="1200" dirty="0" smtClean="0"/>
            <a:t>)</a:t>
          </a:r>
          <a:endParaRPr lang="ko-KR" altLang="en-US" sz="1400" kern="1200" dirty="0"/>
        </a:p>
      </dsp:txBody>
      <dsp:txXfrm>
        <a:off x="4188499" y="1729060"/>
        <a:ext cx="1957508" cy="2195862"/>
      </dsp:txXfrm>
    </dsp:sp>
    <dsp:sp modelId="{B5BCC85E-17D3-4A12-A6B3-E58D8B7DDACF}">
      <dsp:nvSpPr>
        <dsp:cNvPr id="0" name=""/>
        <dsp:cNvSpPr/>
      </dsp:nvSpPr>
      <dsp:spPr>
        <a:xfrm>
          <a:off x="2713568" y="2198481"/>
          <a:ext cx="1257020" cy="1257020"/>
        </a:xfrm>
        <a:prstGeom prst="ellipse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/>
            <a:t>젠킨스</a:t>
          </a:r>
          <a:endParaRPr lang="ko-KR" altLang="en-US" sz="1800" kern="1200" dirty="0"/>
        </a:p>
      </dsp:txBody>
      <dsp:txXfrm>
        <a:off x="2897654" y="2382567"/>
        <a:ext cx="888848" cy="888848"/>
      </dsp:txXfrm>
    </dsp:sp>
    <dsp:sp modelId="{C6B14D96-E7E0-4802-961D-14CBBC22DCD6}">
      <dsp:nvSpPr>
        <dsp:cNvPr id="0" name=""/>
        <dsp:cNvSpPr/>
      </dsp:nvSpPr>
      <dsp:spPr>
        <a:xfrm>
          <a:off x="7300309" y="1516405"/>
          <a:ext cx="3870038" cy="2604119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9525" rIns="19050" bIns="9525" numCol="1" spcCol="1270" anchor="ctr" anchorCtr="0">
          <a:noAutofit/>
        </a:bodyPr>
        <a:lstStyle/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1. </a:t>
          </a:r>
          <a:r>
            <a:rPr lang="ko-KR" altLang="en-US" sz="1500" kern="1200" dirty="0" smtClean="0"/>
            <a:t>패키지</a:t>
          </a:r>
          <a:r>
            <a:rPr lang="en-US" altLang="ko-KR" sz="1500" kern="1200" dirty="0" smtClean="0"/>
            <a:t>(.tar) </a:t>
          </a:r>
          <a:r>
            <a:rPr lang="ko-KR" altLang="en-US" sz="1500" kern="1200" dirty="0" smtClean="0"/>
            <a:t>업로드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2. </a:t>
          </a:r>
          <a:r>
            <a:rPr lang="ko-KR" altLang="en-US" sz="1500" kern="1200" dirty="0" smtClean="0"/>
            <a:t>패키지 </a:t>
          </a:r>
          <a:r>
            <a:rPr lang="en-US" altLang="ko-KR" sz="1500" kern="1200" dirty="0" smtClean="0"/>
            <a:t>unzip</a:t>
          </a:r>
          <a:endParaRPr lang="ko-KR" altLang="en-US" sz="1500" kern="1200" dirty="0"/>
        </a:p>
        <a:p>
          <a:pPr marL="114300" lvl="1" indent="-114300" algn="l" defTabSz="6667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500" kern="1200" dirty="0" smtClean="0"/>
            <a:t>3. </a:t>
          </a:r>
          <a:r>
            <a:rPr lang="ko-KR" altLang="en-US" sz="1500" kern="1200" dirty="0" smtClean="0"/>
            <a:t>패키지 설치</a:t>
          </a:r>
          <a:r>
            <a:rPr lang="en-US" altLang="ko-KR" sz="1500" kern="1200" dirty="0" smtClean="0"/>
            <a:t/>
          </a:r>
          <a:br>
            <a:rPr lang="en-US" altLang="ko-KR" sz="1500" kern="1200" dirty="0" smtClean="0"/>
          </a:br>
          <a:r>
            <a:rPr lang="en-US" altLang="ko-KR" sz="1500" kern="1200" dirty="0" smtClean="0"/>
            <a:t>(delete &amp; install)</a:t>
          </a:r>
          <a:endParaRPr lang="ko-KR" altLang="en-US" sz="1500" kern="1200" dirty="0"/>
        </a:p>
      </dsp:txBody>
      <dsp:txXfrm>
        <a:off x="8267819" y="1907023"/>
        <a:ext cx="1991086" cy="1822883"/>
      </dsp:txXfrm>
    </dsp:sp>
    <dsp:sp modelId="{EC105EE6-89F4-4AFE-A9D1-1A4289A605FE}">
      <dsp:nvSpPr>
        <dsp:cNvPr id="0" name=""/>
        <dsp:cNvSpPr/>
      </dsp:nvSpPr>
      <dsp:spPr>
        <a:xfrm>
          <a:off x="6511629" y="2189959"/>
          <a:ext cx="1257020" cy="1257020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운영</a:t>
          </a:r>
          <a:endParaRPr lang="en-US" altLang="ko-KR" sz="1800" kern="1200" dirty="0" smtClean="0"/>
        </a:p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/>
            <a:t>서버</a:t>
          </a:r>
          <a:endParaRPr lang="ko-KR" altLang="en-US" sz="1800" kern="1200" dirty="0"/>
        </a:p>
      </dsp:txBody>
      <dsp:txXfrm>
        <a:off x="6695715" y="2374045"/>
        <a:ext cx="888848" cy="888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HACCP_</a:t>
            </a:r>
            <a:r>
              <a:rPr lang="ko-KR" altLang="en-US" dirty="0" err="1" smtClean="0"/>
              <a:t>배포관리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젠킨스</a:t>
            </a:r>
            <a:r>
              <a:rPr lang="ko-KR" altLang="en-US" dirty="0" smtClean="0"/>
              <a:t> 설정 및 사용법 </a:t>
            </a:r>
            <a:r>
              <a:rPr lang="en-US" altLang="ko-KR" dirty="0" smtClean="0"/>
              <a:t>(AOS </a:t>
            </a:r>
            <a:r>
              <a:rPr lang="ko-KR" altLang="en-US" dirty="0" err="1" smtClean="0"/>
              <a:t>기준설명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2020-12-10 -01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 System Configuration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572186"/>
            <a:ext cx="9740045" cy="54303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38163" y="2487978"/>
            <a:ext cx="2354506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64840" y="2245822"/>
            <a:ext cx="7313368" cy="1825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1103" y="244641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04156" y="296421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2201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2.1.1. </a:t>
            </a:r>
            <a:r>
              <a:rPr lang="ko-KR" altLang="en-US" dirty="0"/>
              <a:t>시스템 설정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8" y="944585"/>
            <a:ext cx="9153525" cy="4533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5706" y="621420"/>
            <a:ext cx="191574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설정</a:t>
            </a:r>
            <a:r>
              <a:rPr lang="en-US" altLang="ko-KR" sz="1500" dirty="0" smtClean="0"/>
              <a:t>-1</a:t>
            </a:r>
            <a:endParaRPr lang="ko-KR" altLang="en-US" sz="1500" dirty="0"/>
          </a:p>
        </p:txBody>
      </p:sp>
      <p:sp>
        <p:nvSpPr>
          <p:cNvPr id="5" name="직사각형 4"/>
          <p:cNvSpPr/>
          <p:nvPr/>
        </p:nvSpPr>
        <p:spPr>
          <a:xfrm>
            <a:off x="2929671" y="4879485"/>
            <a:ext cx="2354506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9671" y="5178665"/>
            <a:ext cx="2354506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29670" y="1538649"/>
            <a:ext cx="6337421" cy="888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1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2.1.1. </a:t>
            </a:r>
            <a:r>
              <a:rPr lang="ko-KR" altLang="en-US" dirty="0"/>
              <a:t>시스템 설정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06" y="621420"/>
            <a:ext cx="191574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설정</a:t>
            </a:r>
            <a:r>
              <a:rPr lang="en-US" altLang="ko-KR" sz="1500" dirty="0" smtClean="0"/>
              <a:t>-2</a:t>
            </a:r>
            <a:endParaRPr lang="ko-KR" altLang="en-US" sz="15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6" y="944585"/>
            <a:ext cx="7581900" cy="2438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2903294" y="1890980"/>
            <a:ext cx="2354506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06" y="3510230"/>
            <a:ext cx="7581900" cy="81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211024" y="3975881"/>
            <a:ext cx="1809384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257799" y="3950700"/>
            <a:ext cx="2321169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반드시</a:t>
            </a:r>
            <a:r>
              <a:rPr lang="en-US" altLang="ko-KR" sz="1500" dirty="0" smtClean="0"/>
              <a:t>, 1.8</a:t>
            </a:r>
            <a:r>
              <a:rPr lang="ko-KR" altLang="en-US" sz="1500" dirty="0" smtClean="0"/>
              <a:t>로 </a:t>
            </a:r>
            <a:r>
              <a:rPr lang="ko-KR" altLang="en-US" sz="1500" dirty="0" err="1" smtClean="0"/>
              <a:t>맞춰야함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7789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2.1.2. Global Tool Configuration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06" y="944585"/>
            <a:ext cx="9172575" cy="2105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25706" y="621420"/>
            <a:ext cx="191574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설정</a:t>
            </a:r>
            <a:endParaRPr lang="ko-KR" altLang="en-US" sz="1500" dirty="0"/>
          </a:p>
        </p:txBody>
      </p:sp>
      <p:sp>
        <p:nvSpPr>
          <p:cNvPr id="5" name="직사각형 4"/>
          <p:cNvSpPr/>
          <p:nvPr/>
        </p:nvSpPr>
        <p:spPr>
          <a:xfrm>
            <a:off x="3749309" y="1997097"/>
            <a:ext cx="2354506" cy="236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49309" y="2287204"/>
            <a:ext cx="4840776" cy="2361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구름 모양 설명선 6"/>
          <p:cNvSpPr/>
          <p:nvPr/>
        </p:nvSpPr>
        <p:spPr>
          <a:xfrm>
            <a:off x="5407269" y="619156"/>
            <a:ext cx="3349869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 환경에 맞는 </a:t>
            </a:r>
            <a:r>
              <a:rPr lang="en-US" altLang="ko-KR" dirty="0" smtClean="0"/>
              <a:t>build </a:t>
            </a:r>
            <a:r>
              <a:rPr lang="ko-KR" altLang="en-US" dirty="0" smtClean="0"/>
              <a:t>툴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610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2.1.3. </a:t>
            </a:r>
            <a:r>
              <a:rPr lang="ko-KR" altLang="en-US" dirty="0"/>
              <a:t>플러그인 관리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0" y="673344"/>
            <a:ext cx="9077325" cy="323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0" y="997194"/>
            <a:ext cx="8001000" cy="5788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60" y="2266583"/>
            <a:ext cx="8115300" cy="1800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60" y="1533158"/>
            <a:ext cx="76485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9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 Security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572186"/>
            <a:ext cx="9740045" cy="54303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8163" y="2487978"/>
            <a:ext cx="2354506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64840" y="4177565"/>
            <a:ext cx="7313368" cy="1825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04156" y="416783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328401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2.2.1. Configure Global Security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97" y="819150"/>
            <a:ext cx="8639175" cy="499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2296624" y="2145078"/>
            <a:ext cx="2354506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96624" y="5537445"/>
            <a:ext cx="2354506" cy="27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72139" y="5810250"/>
            <a:ext cx="4463930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사용자 </a:t>
            </a:r>
            <a:r>
              <a:rPr lang="ko-KR" altLang="en-US" sz="1500" dirty="0" err="1" smtClean="0"/>
              <a:t>권한관리</a:t>
            </a:r>
            <a:r>
              <a:rPr lang="ko-KR" altLang="en-US" sz="1500" dirty="0"/>
              <a:t> </a:t>
            </a:r>
            <a:r>
              <a:rPr lang="ko-KR" altLang="en-US" sz="1500" dirty="0" smtClean="0"/>
              <a:t>정책 설정 </a:t>
            </a:r>
            <a:r>
              <a:rPr lang="en-US" altLang="ko-KR" sz="1500" dirty="0" smtClean="0"/>
              <a:t>: role-based </a:t>
            </a:r>
            <a:r>
              <a:rPr lang="ko-KR" altLang="en-US" sz="1500" dirty="0" smtClean="0"/>
              <a:t>로 설정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7299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2.2.2. Manage and Assign Roles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7" y="542559"/>
            <a:ext cx="4114800" cy="17522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184" y="604110"/>
            <a:ext cx="7461739" cy="20335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184" y="2708033"/>
            <a:ext cx="3162300" cy="3534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01932" y="958116"/>
            <a:ext cx="2354506" cy="34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01932" y="1373673"/>
            <a:ext cx="2354506" cy="34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199184" y="958116"/>
            <a:ext cx="2354506" cy="34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99184" y="3143130"/>
            <a:ext cx="2354506" cy="34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6" idx="3"/>
            <a:endCxn id="8" idx="1"/>
          </p:cNvCxnSpPr>
          <p:nvPr/>
        </p:nvCxnSpPr>
        <p:spPr>
          <a:xfrm>
            <a:off x="3156438" y="1129689"/>
            <a:ext cx="204274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>
            <a:off x="3156438" y="1545246"/>
            <a:ext cx="2042746" cy="18337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284177" y="2079262"/>
            <a:ext cx="7376745" cy="4265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284177" y="3921372"/>
            <a:ext cx="2092569" cy="22508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575303" y="968106"/>
            <a:ext cx="2983524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Role </a:t>
            </a:r>
            <a:r>
              <a:rPr lang="ko-KR" altLang="en-US" sz="1500" dirty="0" smtClean="0"/>
              <a:t>정의 </a:t>
            </a:r>
            <a:r>
              <a:rPr lang="en-US" altLang="ko-KR" sz="1500" dirty="0" smtClean="0"/>
              <a:t>&gt; admin, </a:t>
            </a:r>
            <a:r>
              <a:rPr lang="ko-KR" altLang="en-US" sz="1500" dirty="0" smtClean="0"/>
              <a:t>개발자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7628791" y="3142206"/>
            <a:ext cx="1840525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err="1"/>
              <a:t>사용자별</a:t>
            </a:r>
            <a:r>
              <a:rPr lang="ko-KR" altLang="en-US" sz="1500" dirty="0"/>
              <a:t> </a:t>
            </a:r>
            <a:r>
              <a:rPr lang="en-US" altLang="ko-KR" sz="1500" dirty="0" smtClean="0"/>
              <a:t>role</a:t>
            </a:r>
            <a:r>
              <a:rPr lang="ko-KR" altLang="en-US" sz="1500" dirty="0" smtClean="0"/>
              <a:t>부여</a:t>
            </a:r>
            <a:endParaRPr lang="ko-KR" altLang="en-US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4907151" y="85832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22158" y="305583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2253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프로젝트 설정</a:t>
            </a:r>
          </a:p>
        </p:txBody>
      </p:sp>
    </p:spTree>
    <p:extLst>
      <p:ext uri="{BB962C8B-B14F-4D97-AF65-F5344CB8AC3E}">
        <p14:creationId xmlns:p14="http://schemas.microsoft.com/office/powerpoint/2010/main" val="193200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 General	 </a:t>
            </a:r>
            <a:endParaRPr lang="ko-KR" altLang="en-US" dirty="0"/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3528" b="10046"/>
          <a:stretch/>
        </p:blipFill>
        <p:spPr>
          <a:xfrm>
            <a:off x="763830" y="856516"/>
            <a:ext cx="3049832" cy="1148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53760"/>
          <a:stretch/>
        </p:blipFill>
        <p:spPr>
          <a:xfrm>
            <a:off x="763831" y="2158145"/>
            <a:ext cx="2955316" cy="3667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2384547" y="1566677"/>
            <a:ext cx="1325807" cy="34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3830" y="4406592"/>
            <a:ext cx="1325807" cy="34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6" idx="1"/>
            <a:endCxn id="7" idx="3"/>
          </p:cNvCxnSpPr>
          <p:nvPr/>
        </p:nvCxnSpPr>
        <p:spPr>
          <a:xfrm rot="10800000" flipV="1">
            <a:off x="2089637" y="1738249"/>
            <a:ext cx="294910" cy="2839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4"/>
          <a:srcRect r="40267"/>
          <a:stretch/>
        </p:blipFill>
        <p:spPr>
          <a:xfrm>
            <a:off x="4076700" y="653561"/>
            <a:ext cx="4847492" cy="47244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181113" y="771158"/>
            <a:ext cx="610696" cy="343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96673" y="1259007"/>
            <a:ext cx="3265973" cy="815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81113" y="3540735"/>
            <a:ext cx="285379" cy="301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596673" y="3859822"/>
            <a:ext cx="1111858" cy="301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08950" y="4276661"/>
            <a:ext cx="1111858" cy="301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108950" y="4961448"/>
            <a:ext cx="1111858" cy="27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332385" y="156046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89594" y="440659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275697" y="122287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888187" y="351907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318850" y="386056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823575" y="435288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833450" y="495302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059534" y="2538248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오래된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빌드삭제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체크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빌드 삭제 체크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프로젝트 설명 입력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구성 클릭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58107" y="886907"/>
            <a:ext cx="279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선택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해당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프로젝트명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클릭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전략 입력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Log </a:t>
            </a:r>
            <a:r>
              <a:rPr lang="en-US" altLang="ko-KR" sz="1000" dirty="0" err="1" smtClean="0">
                <a:latin typeface="+mj-ea"/>
                <a:ea typeface="+mj-ea"/>
              </a:rPr>
              <a:t>Roatiaon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기본값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이력유지기간 입력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최대갯수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입력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00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410419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2020.12.02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웹배포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정의서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개선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 &gt;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젠킨스관리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2020.12.08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수정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웹배포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정의서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개선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) &gt;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배포관리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스크립트 수정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Ver.00.20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2020.12.10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수정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배포방법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 </a:t>
            </a:r>
            <a:r>
              <a:rPr lang="ko-KR" altLang="en-US" dirty="0"/>
              <a:t>소스코드 관리	 </a:t>
            </a:r>
          </a:p>
        </p:txBody>
      </p:sp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880" y="518746"/>
            <a:ext cx="7201267" cy="599635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89605" y="586519"/>
            <a:ext cx="812918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00520" y="1553672"/>
            <a:ext cx="812918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48166" y="2054834"/>
            <a:ext cx="1780072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48166" y="2417885"/>
            <a:ext cx="1780072" cy="216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23743" y="2722505"/>
            <a:ext cx="1780072" cy="216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42189" y="5140390"/>
            <a:ext cx="1780072" cy="216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2189" y="6213052"/>
            <a:ext cx="1780072" cy="216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01367" y="152965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33748" y="205075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033748" y="234482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001468" y="266251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196064" y="508715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152581" y="615981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059534" y="2538248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SVN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디렉토리경로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기본값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“.” </a:t>
            </a:r>
            <a:r>
              <a:rPr lang="ko-KR" altLang="en-US" sz="1000" dirty="0" smtClean="0">
                <a:latin typeface="+mj-ea"/>
                <a:ea typeface="+mj-ea"/>
              </a:rPr>
              <a:t>현대디렉토리 그대로 선택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SVN 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사용자 추가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059534" y="1437354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SVN URL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선택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058107" y="886907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Subversion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선택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49563" y="3088695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기본값 선택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043988" y="3506232"/>
            <a:ext cx="2796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기본값 선택</a:t>
            </a:r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1406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 </a:t>
            </a:r>
            <a:r>
              <a:rPr lang="ko-KR" altLang="en-US" dirty="0"/>
              <a:t>빌드 유발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816585"/>
            <a:ext cx="7820025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607289" y="816585"/>
            <a:ext cx="812918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52310" y="2649598"/>
            <a:ext cx="2395535" cy="5859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5542" y="2240939"/>
            <a:ext cx="1287703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59534" y="1437354"/>
            <a:ext cx="27964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주기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매일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3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번 동기화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오전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9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시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오후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2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시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,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오후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6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시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)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58107" y="886907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Build Periodically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선택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874" y="224093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00400" y="2619418"/>
            <a:ext cx="2656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403133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 Build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16325" b="10387"/>
          <a:stretch/>
        </p:blipFill>
        <p:spPr>
          <a:xfrm>
            <a:off x="446576" y="917718"/>
            <a:ext cx="7193940" cy="4551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46575" y="594554"/>
            <a:ext cx="191574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설정</a:t>
            </a:r>
            <a:r>
              <a:rPr lang="en-US" altLang="ko-KR" sz="1500" dirty="0" smtClean="0"/>
              <a:t>-1</a:t>
            </a:r>
            <a:endParaRPr lang="ko-KR" altLang="en-US" sz="1500" dirty="0"/>
          </a:p>
        </p:txBody>
      </p:sp>
      <p:sp>
        <p:nvSpPr>
          <p:cNvPr id="5" name="직사각형 4"/>
          <p:cNvSpPr/>
          <p:nvPr/>
        </p:nvSpPr>
        <p:spPr>
          <a:xfrm>
            <a:off x="446575" y="1483748"/>
            <a:ext cx="7097225" cy="1672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6575" y="3438307"/>
            <a:ext cx="7097225" cy="1933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827097" y="925606"/>
            <a:ext cx="452434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59534" y="1437354"/>
            <a:ext cx="2796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msbuild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latin typeface="+mj-ea"/>
                <a:ea typeface="+mj-ea"/>
              </a:rPr>
              <a:t>빌드 설정</a:t>
            </a:r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058107" y="886907"/>
            <a:ext cx="2796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window batch command</a:t>
            </a: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latin typeface="+mj-ea"/>
                <a:ea typeface="+mj-ea"/>
              </a:rPr>
              <a:t>패키지 빌드를 위한 </a:t>
            </a:r>
            <a:r>
              <a:rPr lang="en-US" altLang="ko-KR" sz="1100" b="1" dirty="0" smtClean="0">
                <a:latin typeface="+mj-ea"/>
                <a:ea typeface="+mj-ea"/>
              </a:rPr>
              <a:t>nugget </a:t>
            </a:r>
            <a:r>
              <a:rPr lang="ko-KR" altLang="en-US" sz="1100" b="1" dirty="0" smtClean="0">
                <a:latin typeface="+mj-ea"/>
                <a:ea typeface="+mj-ea"/>
              </a:rPr>
              <a:t>설정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8120" y="5946924"/>
            <a:ext cx="7132395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C:\nuget.exe </a:t>
            </a:r>
            <a:r>
              <a:rPr lang="ko-KR" altLang="en-US" sz="1000" dirty="0" err="1"/>
              <a:t>restore</a:t>
            </a:r>
            <a:r>
              <a:rPr lang="ko-KR" altLang="en-US" sz="1000" dirty="0"/>
              <a:t> "D:\__srcroot\workspace\HACCP_AOS\HACCP.sln" -</a:t>
            </a:r>
            <a:r>
              <a:rPr lang="ko-KR" altLang="en-US" sz="1000" dirty="0" err="1"/>
              <a:t>source</a:t>
            </a:r>
            <a:r>
              <a:rPr lang="ko-KR" altLang="en-US" sz="1000" dirty="0"/>
              <a:t> https://nuget.devexpress.com/EInq8Dh9Xpf4a3gnqhDTeNy5ZmlVrH3jvWKBBs6wekgpy3p5sv/api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8121" y="5665512"/>
            <a:ext cx="328666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 copy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08120" y="159438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1743" y="3472963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40478" y="564199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91616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r="28198"/>
          <a:stretch/>
        </p:blipFill>
        <p:spPr>
          <a:xfrm>
            <a:off x="446575" y="917719"/>
            <a:ext cx="8521579" cy="2847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575" y="594554"/>
            <a:ext cx="191574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설정</a:t>
            </a:r>
            <a:r>
              <a:rPr lang="en-US" altLang="ko-KR" sz="1500" dirty="0" smtClean="0"/>
              <a:t>-2</a:t>
            </a:r>
            <a:endParaRPr lang="ko-KR" altLang="en-US" sz="1500" dirty="0"/>
          </a:p>
        </p:txBody>
      </p:sp>
      <p:sp>
        <p:nvSpPr>
          <p:cNvPr id="6" name="직사각형 5"/>
          <p:cNvSpPr/>
          <p:nvPr/>
        </p:nvSpPr>
        <p:spPr>
          <a:xfrm>
            <a:off x="2657606" y="1270453"/>
            <a:ext cx="844486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7605" y="1742411"/>
            <a:ext cx="2295217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57605" y="2076805"/>
            <a:ext cx="4713103" cy="877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5111" y="1004118"/>
            <a:ext cx="3067320" cy="275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058107" y="886907"/>
            <a:ext cx="2796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배포 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: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웹배포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latin typeface="+mj-ea"/>
                <a:ea typeface="+mj-ea"/>
              </a:rPr>
              <a:t>설정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9139" y="201753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12" name="직사각형 11"/>
          <p:cNvSpPr/>
          <p:nvPr/>
        </p:nvSpPr>
        <p:spPr>
          <a:xfrm>
            <a:off x="490535" y="4426337"/>
            <a:ext cx="7132395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/</a:t>
            </a:r>
            <a:r>
              <a:rPr lang="en-US" altLang="ko-KR" sz="1000" dirty="0" err="1"/>
              <a:t>p:DeployOnBuild</a:t>
            </a:r>
            <a:r>
              <a:rPr lang="en-US" altLang="ko-KR" sz="1000" dirty="0"/>
              <a:t>=true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p:PublishProfile</a:t>
            </a:r>
            <a:r>
              <a:rPr lang="en-US" altLang="ko-KR" sz="1000" dirty="0"/>
              <a:t>=D:\__srcroot\workspace\HACCP_AOS\Properties\PublishProfiles\IIS</a:t>
            </a:r>
            <a:r>
              <a:rPr lang="ko-KR" altLang="en-US" sz="1000" dirty="0"/>
              <a:t>배포</a:t>
            </a:r>
            <a:r>
              <a:rPr lang="en-US" altLang="ko-KR" sz="1000" dirty="0"/>
              <a:t>.</a:t>
            </a:r>
            <a:r>
              <a:rPr lang="en-US" altLang="ko-KR" sz="1000" dirty="0" err="1"/>
              <a:t>pubxml</a:t>
            </a:r>
            <a:endParaRPr lang="en-US" altLang="ko-KR" sz="1000" dirty="0"/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p:EnableUpdateable</a:t>
            </a:r>
            <a:r>
              <a:rPr lang="en-US" altLang="ko-KR" sz="1000" dirty="0"/>
              <a:t>=true </a:t>
            </a:r>
          </a:p>
          <a:p>
            <a:r>
              <a:rPr lang="en-US" altLang="ko-KR" sz="1000" dirty="0"/>
              <a:t>/</a:t>
            </a:r>
            <a:r>
              <a:rPr lang="en-US" altLang="ko-KR" sz="1000" dirty="0" err="1"/>
              <a:t>p:Configuration</a:t>
            </a:r>
            <a:r>
              <a:rPr lang="en-US" altLang="ko-KR" sz="1000" dirty="0"/>
              <a:t>=Release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493291" y="4137428"/>
            <a:ext cx="328666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 copy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8830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46575" y="594554"/>
            <a:ext cx="191574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설정</a:t>
            </a:r>
            <a:r>
              <a:rPr lang="en-US" altLang="ko-KR" sz="1500" dirty="0" smtClean="0"/>
              <a:t>-3</a:t>
            </a:r>
            <a:endParaRPr lang="ko-KR" altLang="en-US" sz="15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58741"/>
          <a:stretch/>
        </p:blipFill>
        <p:spPr>
          <a:xfrm>
            <a:off x="449331" y="917719"/>
            <a:ext cx="7562850" cy="2074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446575" y="3445347"/>
            <a:ext cx="7565606" cy="26314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echo ▶▶▶▶▶▶▶▶▶▶▶ %JOB_NAME% SITE  </a:t>
            </a:r>
            <a:r>
              <a:rPr lang="ko-KR" altLang="en-US" sz="1100" dirty="0"/>
              <a:t>패키지 </a:t>
            </a:r>
            <a:r>
              <a:rPr lang="ko-KR" altLang="en-US" sz="1100" dirty="0" err="1"/>
              <a:t>생성중입니다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rem </a:t>
            </a:r>
            <a:r>
              <a:rPr lang="en-US" altLang="ko-KR" sz="1100" dirty="0" err="1"/>
              <a:t>packagename</a:t>
            </a:r>
            <a:r>
              <a:rPr lang="en-US" altLang="ko-KR" sz="1100" dirty="0"/>
              <a:t> </a:t>
            </a:r>
            <a:r>
              <a:rPr lang="ko-KR" altLang="en-US" sz="1100" dirty="0"/>
              <a:t>설정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FOR /f %%a IN ('WMIC OS GET </a:t>
            </a:r>
            <a:r>
              <a:rPr lang="en-US" altLang="ko-KR" sz="1100" dirty="0" err="1"/>
              <a:t>LocalDateTime</a:t>
            </a:r>
            <a:r>
              <a:rPr lang="en-US" altLang="ko-KR" sz="1100" dirty="0"/>
              <a:t> ^| FIND "."') DO SET DTS=%%a</a:t>
            </a:r>
          </a:p>
          <a:p>
            <a:r>
              <a:rPr lang="en-US" altLang="ko-KR" sz="1100" dirty="0"/>
              <a:t>	SET PACKAGENAME=%JOB_NAME%_%DTS:~0,8%_%DTS:~8,6%_#%BUILD_NUMBER%</a:t>
            </a:r>
          </a:p>
          <a:p>
            <a:r>
              <a:rPr lang="en-US" altLang="ko-KR" sz="1100" dirty="0"/>
              <a:t>rem folder </a:t>
            </a:r>
            <a:r>
              <a:rPr lang="ko-KR" altLang="en-US" sz="1100" dirty="0"/>
              <a:t>생성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md D:\__packagehistory\%JOB_NAME%\%PACKAGENAME%</a:t>
            </a:r>
          </a:p>
          <a:p>
            <a:r>
              <a:rPr lang="en-US" altLang="ko-KR" sz="1100" dirty="0"/>
              <a:t>rem </a:t>
            </a:r>
            <a:r>
              <a:rPr lang="ko-KR" altLang="en-US" sz="1100" dirty="0" err="1"/>
              <a:t>배포버전</a:t>
            </a:r>
            <a:r>
              <a:rPr lang="ko-KR" altLang="en-US" sz="1100" dirty="0"/>
              <a:t> </a:t>
            </a:r>
            <a:r>
              <a:rPr lang="en-US" altLang="ko-KR" sz="1100" dirty="0"/>
              <a:t>copy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err="1"/>
              <a:t>xcopy</a:t>
            </a:r>
            <a:r>
              <a:rPr lang="en-US" altLang="ko-KR" sz="1100" dirty="0"/>
              <a:t> /E "D:\__websroot\%JOB_NAME%" "D:\__packagehistory\%JOB_NAME%\%PACKAGENAME%"</a:t>
            </a:r>
          </a:p>
          <a:p>
            <a:r>
              <a:rPr lang="en-US" altLang="ko-KR" sz="1100" dirty="0"/>
              <a:t>rem package </a:t>
            </a:r>
            <a:r>
              <a:rPr lang="ko-KR" altLang="en-US" sz="1100" dirty="0"/>
              <a:t>압축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/>
              <a:t>cd "D:\__packagehistory\%JOB_NAME%\"</a:t>
            </a:r>
          </a:p>
          <a:p>
            <a:r>
              <a:rPr lang="en-US" altLang="ko-KR" sz="1100" dirty="0"/>
              <a:t>	tar -</a:t>
            </a:r>
            <a:r>
              <a:rPr lang="en-US" altLang="ko-KR" sz="1100" dirty="0" err="1"/>
              <a:t>cvzf</a:t>
            </a:r>
            <a:r>
              <a:rPr lang="en-US" altLang="ko-KR" sz="1100" dirty="0"/>
              <a:t> "%PACKAGENAME%.tar" "%PACKAGENAME%"</a:t>
            </a:r>
          </a:p>
          <a:p>
            <a:r>
              <a:rPr lang="en-US" altLang="ko-KR" sz="1100" dirty="0"/>
              <a:t>rem temp package	</a:t>
            </a:r>
            <a:r>
              <a:rPr lang="ko-KR" altLang="en-US" sz="1100" dirty="0"/>
              <a:t>삭제</a:t>
            </a:r>
          </a:p>
          <a:p>
            <a:r>
              <a:rPr lang="ko-KR" altLang="en-US" sz="1100" dirty="0"/>
              <a:t>	</a:t>
            </a:r>
            <a:r>
              <a:rPr lang="en-US" altLang="ko-KR" sz="1100" dirty="0" err="1"/>
              <a:t>rmdir</a:t>
            </a:r>
            <a:r>
              <a:rPr lang="en-US" altLang="ko-KR" sz="1100" dirty="0"/>
              <a:t> /Q /S "%PACKAGENAME%"</a:t>
            </a:r>
          </a:p>
          <a:p>
            <a:r>
              <a:rPr lang="en-US" altLang="ko-KR" sz="1100" dirty="0"/>
              <a:t>echo ▶▶▶▶▶▶▶▶▶▶▶▶ %JOB_NAME% SITE </a:t>
            </a:r>
            <a:r>
              <a:rPr lang="ko-KR" altLang="en-US" sz="1100" dirty="0"/>
              <a:t>패키지</a:t>
            </a:r>
            <a:r>
              <a:rPr lang="en-US" altLang="ko-KR" sz="1100" dirty="0"/>
              <a:t>(%PACKAGENAME%.tar) </a:t>
            </a:r>
            <a:r>
              <a:rPr lang="ko-KR" altLang="en-US" sz="1100" dirty="0"/>
              <a:t>생성이 완료되었습니다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449331" y="3156438"/>
            <a:ext cx="328666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command copy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6575" y="99684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58107" y="886907"/>
            <a:ext cx="27964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패키지 파일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 :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운영서버에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배포할 패키지 파일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(.tar) 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103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18455" y="520989"/>
            <a:ext cx="8590085" cy="59093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&lt;</a:t>
            </a:r>
            <a:r>
              <a:rPr lang="en-US" altLang="ko-KR" sz="900" dirty="0">
                <a:solidFill>
                  <a:schemeClr val="bg1"/>
                </a:solidFill>
              </a:rPr>
              <a:t>Project </a:t>
            </a:r>
            <a:r>
              <a:rPr lang="en-US" altLang="ko-KR" sz="900" dirty="0" err="1">
                <a:solidFill>
                  <a:schemeClr val="bg1"/>
                </a:solidFill>
              </a:rPr>
              <a:t>InitialTargets</a:t>
            </a:r>
            <a:r>
              <a:rPr lang="en-US" altLang="ko-KR" sz="900" dirty="0">
                <a:solidFill>
                  <a:schemeClr val="bg1"/>
                </a:solidFill>
              </a:rPr>
              <a:t>="</a:t>
            </a:r>
            <a:r>
              <a:rPr lang="en-US" altLang="ko-KR" sz="900" dirty="0" err="1">
                <a:solidFill>
                  <a:schemeClr val="bg1"/>
                </a:solidFill>
              </a:rPr>
              <a:t>CleanOutDir</a:t>
            </a:r>
            <a:r>
              <a:rPr lang="en-US" altLang="ko-KR" sz="900" dirty="0">
                <a:solidFill>
                  <a:schemeClr val="bg1"/>
                </a:solidFill>
              </a:rPr>
              <a:t>" </a:t>
            </a:r>
            <a:r>
              <a:rPr lang="en-US" altLang="ko-KR" sz="900" dirty="0" err="1">
                <a:solidFill>
                  <a:schemeClr val="bg1"/>
                </a:solidFill>
              </a:rPr>
              <a:t>ToolsVersion</a:t>
            </a:r>
            <a:r>
              <a:rPr lang="en-US" altLang="ko-KR" sz="900" dirty="0">
                <a:solidFill>
                  <a:schemeClr val="bg1"/>
                </a:solidFill>
              </a:rPr>
              <a:t>="4.0" </a:t>
            </a:r>
            <a:r>
              <a:rPr lang="en-US" altLang="ko-KR" sz="900" dirty="0" err="1">
                <a:solidFill>
                  <a:schemeClr val="bg1"/>
                </a:solidFill>
              </a:rPr>
              <a:t>xmlns</a:t>
            </a:r>
            <a:r>
              <a:rPr lang="en-US" altLang="ko-KR" sz="900" dirty="0">
                <a:solidFill>
                  <a:schemeClr val="bg1"/>
                </a:solidFill>
              </a:rPr>
              <a:t>="http://schemas.microsoft.com/developer/</a:t>
            </a:r>
            <a:r>
              <a:rPr lang="en-US" altLang="ko-KR" sz="900" dirty="0" err="1">
                <a:solidFill>
                  <a:schemeClr val="bg1"/>
                </a:solidFill>
              </a:rPr>
              <a:t>msbuild</a:t>
            </a:r>
            <a:r>
              <a:rPr lang="en-US" altLang="ko-KR" sz="900" dirty="0">
                <a:solidFill>
                  <a:schemeClr val="bg1"/>
                </a:solidFill>
              </a:rPr>
              <a:t>/2003"&gt;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</a:t>
            </a:r>
            <a:r>
              <a:rPr lang="en-US" altLang="ko-KR" sz="900" dirty="0" err="1">
                <a:solidFill>
                  <a:schemeClr val="bg1"/>
                </a:solidFill>
              </a:rPr>
              <a:t>PropertyGroup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&lt;!-- project </a:t>
            </a:r>
            <a:r>
              <a:rPr lang="ko-KR" altLang="en-US" sz="900" dirty="0">
                <a:solidFill>
                  <a:schemeClr val="bg1"/>
                </a:solidFill>
              </a:rPr>
              <a:t>루트</a:t>
            </a:r>
            <a:r>
              <a:rPr lang="en-US" altLang="ko-KR" sz="900" dirty="0">
                <a:solidFill>
                  <a:schemeClr val="bg1"/>
                </a:solidFill>
              </a:rPr>
              <a:t>--&gt;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OutputDirectory</a:t>
            </a:r>
            <a:r>
              <a:rPr lang="en-US" altLang="ko-KR" sz="900" dirty="0">
                <a:solidFill>
                  <a:schemeClr val="bg1"/>
                </a:solidFill>
              </a:rPr>
              <a:t>&gt;D:\__</a:t>
            </a:r>
            <a:r>
              <a:rPr lang="en-US" altLang="ko-KR" sz="900" dirty="0" err="1">
                <a:solidFill>
                  <a:schemeClr val="bg1"/>
                </a:solidFill>
              </a:rPr>
              <a:t>websroot</a:t>
            </a:r>
            <a:r>
              <a:rPr lang="en-US" altLang="ko-KR" sz="900" dirty="0">
                <a:solidFill>
                  <a:schemeClr val="bg1"/>
                </a:solidFill>
              </a:rPr>
              <a:t>\HACCP_AOS&lt;/</a:t>
            </a:r>
            <a:r>
              <a:rPr lang="en-US" altLang="ko-KR" sz="900" dirty="0" err="1">
                <a:solidFill>
                  <a:schemeClr val="bg1"/>
                </a:solidFill>
              </a:rPr>
              <a:t>OutputDirectory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DeleteExistingFiles</a:t>
            </a:r>
            <a:r>
              <a:rPr lang="en-US" altLang="ko-KR" sz="900" dirty="0">
                <a:solidFill>
                  <a:schemeClr val="bg1"/>
                </a:solidFill>
              </a:rPr>
              <a:t>&gt;False&lt;/</a:t>
            </a:r>
            <a:r>
              <a:rPr lang="en-US" altLang="ko-KR" sz="900" dirty="0" err="1">
                <a:solidFill>
                  <a:schemeClr val="bg1"/>
                </a:solidFill>
              </a:rPr>
              <a:t>DeleteExistingFiles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ExcludeApp_Data</a:t>
            </a:r>
            <a:r>
              <a:rPr lang="en-US" altLang="ko-KR" sz="900" dirty="0">
                <a:solidFill>
                  <a:schemeClr val="bg1"/>
                </a:solidFill>
              </a:rPr>
              <a:t>&gt;False&lt;/</a:t>
            </a:r>
            <a:r>
              <a:rPr lang="en-US" altLang="ko-KR" sz="900" dirty="0" err="1">
                <a:solidFill>
                  <a:schemeClr val="bg1"/>
                </a:solidFill>
              </a:rPr>
              <a:t>ExcludeApp_Data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&lt;!--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</a:rPr>
              <a:t>배포시</a:t>
            </a:r>
            <a:r>
              <a:rPr lang="ko-KR" altLang="en-US" sz="900" dirty="0">
                <a:solidFill>
                  <a:schemeClr val="bg1"/>
                </a:solidFill>
              </a:rPr>
              <a:t> 제외 </a:t>
            </a:r>
            <a:r>
              <a:rPr lang="ko-KR" altLang="en-US" sz="900" dirty="0" err="1">
                <a:solidFill>
                  <a:schemeClr val="bg1"/>
                </a:solidFill>
              </a:rPr>
              <a:t>대상파일</a:t>
            </a:r>
            <a:r>
              <a:rPr lang="en-US" altLang="ko-KR" sz="900" dirty="0">
                <a:solidFill>
                  <a:schemeClr val="bg1"/>
                </a:solidFill>
              </a:rPr>
              <a:t>--&gt;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&lt;!--&lt;</a:t>
            </a:r>
            <a:r>
              <a:rPr lang="en-US" altLang="ko-KR" sz="900" dirty="0" err="1">
                <a:solidFill>
                  <a:schemeClr val="bg1"/>
                </a:solidFill>
              </a:rPr>
              <a:t>ExcludeFilesFromDeployment</a:t>
            </a:r>
            <a:r>
              <a:rPr lang="en-US" altLang="ko-KR" sz="900" dirty="0">
                <a:solidFill>
                  <a:schemeClr val="bg1"/>
                </a:solidFill>
              </a:rPr>
              <a:t>&gt;Log\Exception\*.</a:t>
            </a:r>
            <a:r>
              <a:rPr lang="en-US" altLang="ko-KR" sz="900" dirty="0" err="1">
                <a:solidFill>
                  <a:schemeClr val="bg1"/>
                </a:solidFill>
              </a:rPr>
              <a:t>log;Log</a:t>
            </a:r>
            <a:r>
              <a:rPr lang="en-US" altLang="ko-KR" sz="900" dirty="0">
                <a:solidFill>
                  <a:schemeClr val="bg1"/>
                </a:solidFill>
              </a:rPr>
              <a:t>\Fatal\*.</a:t>
            </a:r>
            <a:r>
              <a:rPr lang="en-US" altLang="ko-KR" sz="900" dirty="0" err="1">
                <a:solidFill>
                  <a:schemeClr val="bg1"/>
                </a:solidFill>
              </a:rPr>
              <a:t>log;Log</a:t>
            </a:r>
            <a:r>
              <a:rPr lang="en-US" altLang="ko-KR" sz="900" dirty="0">
                <a:solidFill>
                  <a:schemeClr val="bg1"/>
                </a:solidFill>
              </a:rPr>
              <a:t>\Monitor\*.log;&lt;/</a:t>
            </a:r>
            <a:r>
              <a:rPr lang="en-US" altLang="ko-KR" sz="900" dirty="0" err="1">
                <a:solidFill>
                  <a:schemeClr val="bg1"/>
                </a:solidFill>
              </a:rPr>
              <a:t>ExcludeFilesFromDeployment</a:t>
            </a:r>
            <a:r>
              <a:rPr lang="en-US" altLang="ko-KR" sz="900" dirty="0">
                <a:solidFill>
                  <a:schemeClr val="bg1"/>
                </a:solidFill>
              </a:rPr>
              <a:t>&gt;--&gt;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ExcludeFoldersFromDeployment</a:t>
            </a:r>
            <a:r>
              <a:rPr lang="en-US" altLang="ko-KR" sz="900" dirty="0">
                <a:solidFill>
                  <a:schemeClr val="bg1"/>
                </a:solidFill>
              </a:rPr>
              <a:t>&gt;__</a:t>
            </a:r>
            <a:r>
              <a:rPr lang="ko-KR" altLang="en-US" sz="900" dirty="0">
                <a:solidFill>
                  <a:schemeClr val="bg1"/>
                </a:solidFill>
              </a:rPr>
              <a:t>개발</a:t>
            </a:r>
            <a:r>
              <a:rPr lang="en-US" altLang="ko-KR" sz="900" dirty="0">
                <a:solidFill>
                  <a:schemeClr val="bg1"/>
                </a:solidFill>
              </a:rPr>
              <a:t>Ref&lt;/</a:t>
            </a:r>
            <a:r>
              <a:rPr lang="en-US" altLang="ko-KR" sz="900" dirty="0" err="1">
                <a:solidFill>
                  <a:schemeClr val="bg1"/>
                </a:solidFill>
              </a:rPr>
              <a:t>ExcludeFoldersFromDeployment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&lt;!--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DesktopBuildPackageLocation</a:t>
            </a:r>
            <a:r>
              <a:rPr lang="en-US" altLang="ko-KR" sz="900" dirty="0">
                <a:solidFill>
                  <a:schemeClr val="bg1"/>
                </a:solidFill>
              </a:rPr>
              <a:t>&gt;release.zip&lt;/</a:t>
            </a:r>
            <a:r>
              <a:rPr lang="en-US" altLang="ko-KR" sz="900" dirty="0" err="1">
                <a:solidFill>
                  <a:schemeClr val="bg1"/>
                </a:solidFill>
              </a:rPr>
              <a:t>DesktopBuildPackageLocation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PackageAsSingleFile</a:t>
            </a:r>
            <a:r>
              <a:rPr lang="en-US" altLang="ko-KR" sz="900" dirty="0">
                <a:solidFill>
                  <a:schemeClr val="bg1"/>
                </a:solidFill>
              </a:rPr>
              <a:t>&gt;true&lt;/</a:t>
            </a:r>
            <a:r>
              <a:rPr lang="en-US" altLang="ko-KR" sz="900" dirty="0" err="1">
                <a:solidFill>
                  <a:schemeClr val="bg1"/>
                </a:solidFill>
              </a:rPr>
              <a:t>PackageAsSingleFile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--&gt;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LaunchSiteAfterPublish</a:t>
            </a:r>
            <a:r>
              <a:rPr lang="en-US" altLang="ko-KR" sz="900" dirty="0">
                <a:solidFill>
                  <a:schemeClr val="bg1"/>
                </a:solidFill>
              </a:rPr>
              <a:t>&gt;True&lt;/</a:t>
            </a:r>
            <a:r>
              <a:rPr lang="en-US" altLang="ko-KR" sz="900" dirty="0" err="1">
                <a:solidFill>
                  <a:schemeClr val="bg1"/>
                </a:solidFill>
              </a:rPr>
              <a:t>LaunchSiteAfterPublish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LastUsedBuildConfiguration</a:t>
            </a:r>
            <a:r>
              <a:rPr lang="en-US" altLang="ko-KR" sz="900" dirty="0">
                <a:solidFill>
                  <a:schemeClr val="bg1"/>
                </a:solidFill>
              </a:rPr>
              <a:t>&gt;Release&lt;/</a:t>
            </a:r>
            <a:r>
              <a:rPr lang="en-US" altLang="ko-KR" sz="900" dirty="0" err="1">
                <a:solidFill>
                  <a:schemeClr val="bg1"/>
                </a:solidFill>
              </a:rPr>
              <a:t>LastUsedBuildConfiguration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LastUsedPlatform</a:t>
            </a:r>
            <a:r>
              <a:rPr lang="en-US" altLang="ko-KR" sz="900" dirty="0">
                <a:solidFill>
                  <a:schemeClr val="bg1"/>
                </a:solidFill>
              </a:rPr>
              <a:t>&gt;Any CPU&lt;/</a:t>
            </a:r>
            <a:r>
              <a:rPr lang="en-US" altLang="ko-KR" sz="900" dirty="0" err="1">
                <a:solidFill>
                  <a:schemeClr val="bg1"/>
                </a:solidFill>
              </a:rPr>
              <a:t>LastUsedPlatform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PublishProvider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en-US" altLang="ko-KR" sz="900" dirty="0" err="1">
                <a:solidFill>
                  <a:schemeClr val="bg1"/>
                </a:solidFill>
              </a:rPr>
              <a:t>FileSystem</a:t>
            </a:r>
            <a:r>
              <a:rPr lang="en-US" altLang="ko-KR" sz="900" dirty="0">
                <a:solidFill>
                  <a:schemeClr val="bg1"/>
                </a:solidFill>
              </a:rPr>
              <a:t>&lt;/</a:t>
            </a:r>
            <a:r>
              <a:rPr lang="en-US" altLang="ko-KR" sz="900" dirty="0" err="1">
                <a:solidFill>
                  <a:schemeClr val="bg1"/>
                </a:solidFill>
              </a:rPr>
              <a:t>PublishProvider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PublishUrl</a:t>
            </a:r>
            <a:r>
              <a:rPr lang="en-US" altLang="ko-KR" sz="900" dirty="0">
                <a:solidFill>
                  <a:schemeClr val="bg1"/>
                </a:solidFill>
              </a:rPr>
              <a:t>&gt;$(</a:t>
            </a:r>
            <a:r>
              <a:rPr lang="en-US" altLang="ko-KR" sz="900" dirty="0" err="1">
                <a:solidFill>
                  <a:schemeClr val="bg1"/>
                </a:solidFill>
              </a:rPr>
              <a:t>OutputDirectory</a:t>
            </a:r>
            <a:r>
              <a:rPr lang="en-US" altLang="ko-KR" sz="900" dirty="0">
                <a:solidFill>
                  <a:schemeClr val="bg1"/>
                </a:solidFill>
              </a:rPr>
              <a:t>)&lt;/</a:t>
            </a:r>
            <a:r>
              <a:rPr lang="en-US" altLang="ko-KR" sz="900" dirty="0" err="1">
                <a:solidFill>
                  <a:schemeClr val="bg1"/>
                </a:solidFill>
              </a:rPr>
              <a:t>PublishUrl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WebPublishMethod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  <a:r>
              <a:rPr lang="en-US" altLang="ko-KR" sz="900" dirty="0" err="1">
                <a:solidFill>
                  <a:schemeClr val="bg1"/>
                </a:solidFill>
              </a:rPr>
              <a:t>FileSystem</a:t>
            </a:r>
            <a:r>
              <a:rPr lang="en-US" altLang="ko-KR" sz="900" dirty="0">
                <a:solidFill>
                  <a:schemeClr val="bg1"/>
                </a:solidFill>
              </a:rPr>
              <a:t>&lt;/</a:t>
            </a:r>
            <a:r>
              <a:rPr lang="en-US" altLang="ko-KR" sz="900" dirty="0" err="1">
                <a:solidFill>
                  <a:schemeClr val="bg1"/>
                </a:solidFill>
              </a:rPr>
              <a:t>WebPublishMethod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SiteUrlToLaunchAfterPublish</a:t>
            </a:r>
            <a:r>
              <a:rPr lang="en-US" altLang="ko-KR" sz="900" dirty="0">
                <a:solidFill>
                  <a:schemeClr val="bg1"/>
                </a:solidFill>
              </a:rPr>
              <a:t> /&gt;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&lt;/</a:t>
            </a:r>
            <a:r>
              <a:rPr lang="en-US" altLang="ko-KR" sz="900" dirty="0" err="1">
                <a:solidFill>
                  <a:schemeClr val="bg1"/>
                </a:solidFill>
              </a:rPr>
              <a:t>PropertyGroup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&lt;Target Name="</a:t>
            </a:r>
            <a:r>
              <a:rPr lang="en-US" altLang="ko-KR" sz="900" dirty="0" err="1">
                <a:solidFill>
                  <a:schemeClr val="bg1"/>
                </a:solidFill>
              </a:rPr>
              <a:t>CleanOutDir</a:t>
            </a:r>
            <a:r>
              <a:rPr lang="en-US" altLang="ko-KR" sz="900" dirty="0">
                <a:solidFill>
                  <a:schemeClr val="bg1"/>
                </a:solidFill>
              </a:rPr>
              <a:t>" </a:t>
            </a:r>
            <a:r>
              <a:rPr lang="en-US" altLang="ko-KR" sz="900" dirty="0" err="1">
                <a:solidFill>
                  <a:schemeClr val="bg1"/>
                </a:solidFill>
              </a:rPr>
              <a:t>BeforeTargets</a:t>
            </a:r>
            <a:r>
              <a:rPr lang="en-US" altLang="ko-KR" sz="900" dirty="0">
                <a:solidFill>
                  <a:schemeClr val="bg1"/>
                </a:solidFill>
              </a:rPr>
              <a:t>="build"&gt;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&lt;Message Text="[IIS</a:t>
            </a:r>
            <a:r>
              <a:rPr lang="ko-KR" altLang="en-US" sz="900" dirty="0">
                <a:solidFill>
                  <a:schemeClr val="bg1"/>
                </a:solidFill>
              </a:rPr>
              <a:t>배포</a:t>
            </a:r>
            <a:r>
              <a:rPr lang="en-US" altLang="ko-KR" sz="900" dirty="0">
                <a:solidFill>
                  <a:schemeClr val="bg1"/>
                </a:solidFill>
              </a:rPr>
              <a:t>(Clear) START] ▶▶▶▶▶▶▶▶▶▶▶▶▶▶▶ </a:t>
            </a:r>
            <a:r>
              <a:rPr lang="ko-KR" altLang="en-US" sz="900" dirty="0">
                <a:solidFill>
                  <a:schemeClr val="bg1"/>
                </a:solidFill>
              </a:rPr>
              <a:t>디렉토리 </a:t>
            </a:r>
            <a:r>
              <a:rPr lang="en-US" altLang="ko-KR" sz="900" dirty="0">
                <a:solidFill>
                  <a:schemeClr val="bg1"/>
                </a:solidFill>
              </a:rPr>
              <a:t>clear </a:t>
            </a:r>
            <a:r>
              <a:rPr lang="ko-KR" altLang="en-US" sz="900" dirty="0">
                <a:solidFill>
                  <a:schemeClr val="bg1"/>
                </a:solidFill>
              </a:rPr>
              <a:t>작업중입니다</a:t>
            </a:r>
            <a:r>
              <a:rPr lang="en-US" altLang="ko-KR" sz="900" dirty="0">
                <a:solidFill>
                  <a:schemeClr val="bg1"/>
                </a:solidFill>
              </a:rPr>
              <a:t>..!"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smtClean="0">
                <a:solidFill>
                  <a:schemeClr val="bg1"/>
                </a:solidFill>
              </a:rPr>
              <a:t>/&gt;</a:t>
            </a:r>
            <a:r>
              <a:rPr lang="ko-KR" altLang="en-US" sz="900" dirty="0" smtClean="0">
                <a:solidFill>
                  <a:schemeClr val="bg1"/>
                </a:solidFill>
              </a:rPr>
              <a:t>        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ItemGroup</a:t>
            </a:r>
            <a:r>
              <a:rPr lang="en-US" altLang="ko-KR" sz="900" dirty="0">
                <a:solidFill>
                  <a:schemeClr val="bg1"/>
                </a:solidFill>
              </a:rPr>
              <a:t>&gt;      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  </a:t>
            </a:r>
            <a:r>
              <a:rPr lang="en-US" altLang="ko-KR" sz="900" dirty="0">
                <a:solidFill>
                  <a:schemeClr val="bg1"/>
                </a:solidFill>
              </a:rPr>
              <a:t>&lt;!--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통합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  <a:r>
              <a:rPr lang="ko-KR" altLang="en-US" sz="900" dirty="0">
                <a:solidFill>
                  <a:schemeClr val="bg1"/>
                </a:solidFill>
              </a:rPr>
              <a:t>삭제 대상 파일 및 폴더 지정</a:t>
            </a:r>
            <a:r>
              <a:rPr lang="en-US" altLang="ko-KR" sz="900" dirty="0">
                <a:solidFill>
                  <a:schemeClr val="bg1"/>
                </a:solidFill>
              </a:rPr>
              <a:t>--&gt; 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  &lt;</a:t>
            </a:r>
            <a:r>
              <a:rPr lang="en-US" altLang="ko-KR" sz="900" dirty="0" err="1">
                <a:solidFill>
                  <a:schemeClr val="bg1"/>
                </a:solidFill>
              </a:rPr>
              <a:t>FilesToClean</a:t>
            </a:r>
            <a:r>
              <a:rPr lang="en-US" altLang="ko-KR" sz="900" dirty="0">
                <a:solidFill>
                  <a:schemeClr val="bg1"/>
                </a:solidFill>
              </a:rPr>
              <a:t> Include="$(</a:t>
            </a:r>
            <a:r>
              <a:rPr lang="en-US" altLang="ko-KR" sz="900" dirty="0" err="1">
                <a:solidFill>
                  <a:schemeClr val="bg1"/>
                </a:solidFill>
              </a:rPr>
              <a:t>OutputDirectory</a:t>
            </a:r>
            <a:r>
              <a:rPr lang="en-US" altLang="ko-KR" sz="900" dirty="0">
                <a:solidFill>
                  <a:schemeClr val="bg1"/>
                </a:solidFill>
              </a:rPr>
              <a:t>)\**\*"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    Exclude</a:t>
            </a:r>
            <a:r>
              <a:rPr lang="en-US" altLang="ko-KR" sz="900" dirty="0" smtClean="0">
                <a:solidFill>
                  <a:schemeClr val="bg1"/>
                </a:solidFill>
              </a:rPr>
              <a:t>=""/&gt;</a:t>
            </a:r>
            <a:r>
              <a:rPr lang="ko-KR" altLang="en-US" sz="900" dirty="0" smtClean="0">
                <a:solidFill>
                  <a:schemeClr val="bg1"/>
                </a:solidFill>
              </a:rPr>
              <a:t>      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  &lt;Directories  Include="$([</a:t>
            </a:r>
            <a:r>
              <a:rPr lang="en-US" altLang="ko-KR" sz="900" dirty="0" err="1">
                <a:solidFill>
                  <a:schemeClr val="bg1"/>
                </a:solidFill>
              </a:rPr>
              <a:t>System.IO.Directory</a:t>
            </a:r>
            <a:r>
              <a:rPr lang="en-US" altLang="ko-KR" sz="900" dirty="0">
                <a:solidFill>
                  <a:schemeClr val="bg1"/>
                </a:solidFill>
              </a:rPr>
              <a:t>]::</a:t>
            </a:r>
            <a:r>
              <a:rPr lang="en-US" altLang="ko-KR" sz="900" dirty="0" err="1">
                <a:solidFill>
                  <a:schemeClr val="bg1"/>
                </a:solidFill>
              </a:rPr>
              <a:t>GetDirectories</a:t>
            </a:r>
            <a:r>
              <a:rPr lang="en-US" altLang="ko-KR" sz="900" dirty="0">
                <a:solidFill>
                  <a:schemeClr val="bg1"/>
                </a:solidFill>
              </a:rPr>
              <a:t>('$(</a:t>
            </a:r>
            <a:r>
              <a:rPr lang="en-US" altLang="ko-KR" sz="900" dirty="0" err="1">
                <a:solidFill>
                  <a:schemeClr val="bg1"/>
                </a:solidFill>
              </a:rPr>
              <a:t>OutputDirectory</a:t>
            </a:r>
            <a:r>
              <a:rPr lang="en-US" altLang="ko-KR" sz="900" dirty="0">
                <a:solidFill>
                  <a:schemeClr val="bg1"/>
                </a:solidFill>
              </a:rPr>
              <a:t>)', '*', </a:t>
            </a:r>
            <a:r>
              <a:rPr lang="en-US" altLang="ko-KR" sz="900" dirty="0" err="1">
                <a:solidFill>
                  <a:schemeClr val="bg1"/>
                </a:solidFill>
              </a:rPr>
              <a:t>System.IO.SearchOption.AllDirectories</a:t>
            </a:r>
            <a:r>
              <a:rPr lang="en-US" altLang="ko-KR" sz="900" dirty="0">
                <a:solidFill>
                  <a:schemeClr val="bg1"/>
                </a:solidFill>
              </a:rPr>
              <a:t>))"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                Exclude=""/&gt;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  </a:t>
            </a:r>
            <a:r>
              <a:rPr lang="en-US" altLang="ko-KR" sz="900" dirty="0">
                <a:solidFill>
                  <a:schemeClr val="bg1"/>
                </a:solidFill>
              </a:rPr>
              <a:t>&lt;!--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개별</a:t>
            </a:r>
            <a:r>
              <a:rPr lang="en-US" altLang="ko-KR" sz="900" dirty="0">
                <a:solidFill>
                  <a:schemeClr val="bg1"/>
                </a:solidFill>
              </a:rPr>
              <a:t>) </a:t>
            </a:r>
            <a:r>
              <a:rPr lang="ko-KR" altLang="en-US" sz="900" dirty="0">
                <a:solidFill>
                  <a:schemeClr val="bg1"/>
                </a:solidFill>
              </a:rPr>
              <a:t>개별 </a:t>
            </a:r>
            <a:r>
              <a:rPr lang="ko-KR" altLang="en-US" sz="900" dirty="0" err="1">
                <a:solidFill>
                  <a:schemeClr val="bg1"/>
                </a:solidFill>
              </a:rPr>
              <a:t>지정시</a:t>
            </a:r>
            <a:r>
              <a:rPr lang="ko-KR" altLang="en-US" sz="900" dirty="0">
                <a:solidFill>
                  <a:schemeClr val="bg1"/>
                </a:solidFill>
              </a:rPr>
              <a:t> 아래와 같이 사용</a:t>
            </a:r>
            <a:r>
              <a:rPr lang="en-US" altLang="ko-KR" sz="900" dirty="0">
                <a:solidFill>
                  <a:schemeClr val="bg1"/>
                </a:solidFill>
              </a:rPr>
              <a:t>--&gt;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ko-KR" altLang="en-US" sz="900" dirty="0">
                <a:solidFill>
                  <a:schemeClr val="bg1"/>
                </a:solidFill>
              </a:rPr>
              <a:t>      </a:t>
            </a:r>
            <a:r>
              <a:rPr lang="en-US" altLang="ko-KR" sz="900" dirty="0">
                <a:solidFill>
                  <a:schemeClr val="bg1"/>
                </a:solidFill>
              </a:rPr>
              <a:t>&lt;!--</a:t>
            </a:r>
            <a:r>
              <a:rPr lang="ko-KR" altLang="en-US" sz="900" dirty="0">
                <a:solidFill>
                  <a:schemeClr val="bg1"/>
                </a:solidFill>
              </a:rPr>
              <a:t> 삭제 대상 파일 지정</a:t>
            </a:r>
            <a:r>
              <a:rPr lang="en-US" altLang="ko-KR" sz="900" dirty="0">
                <a:solidFill>
                  <a:schemeClr val="bg1"/>
                </a:solidFill>
              </a:rPr>
              <a:t>--&gt;      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  &lt;!--&lt;</a:t>
            </a:r>
            <a:r>
              <a:rPr lang="en-US" altLang="ko-KR" sz="900" dirty="0" err="1">
                <a:solidFill>
                  <a:schemeClr val="bg1"/>
                </a:solidFill>
              </a:rPr>
              <a:t>FilesToClean</a:t>
            </a:r>
            <a:r>
              <a:rPr lang="en-US" altLang="ko-KR" sz="900" dirty="0">
                <a:solidFill>
                  <a:schemeClr val="bg1"/>
                </a:solidFill>
              </a:rPr>
              <a:t> Include="$(</a:t>
            </a:r>
            <a:r>
              <a:rPr lang="en-US" altLang="ko-KR" sz="900" dirty="0" err="1">
                <a:solidFill>
                  <a:schemeClr val="bg1"/>
                </a:solidFill>
              </a:rPr>
              <a:t>OutputDirectory</a:t>
            </a:r>
            <a:r>
              <a:rPr lang="en-US" altLang="ko-KR" sz="900" dirty="0">
                <a:solidFill>
                  <a:schemeClr val="bg1"/>
                </a:solidFill>
              </a:rPr>
              <a:t>)\bin\**\*.*" /&gt; --&gt;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  </a:t>
            </a:r>
            <a:r>
              <a:rPr lang="en-US" altLang="ko-KR" sz="900" dirty="0">
                <a:solidFill>
                  <a:schemeClr val="bg1"/>
                </a:solidFill>
              </a:rPr>
              <a:t>&lt;!--</a:t>
            </a:r>
            <a:r>
              <a:rPr lang="ko-KR" altLang="en-US" sz="900" dirty="0">
                <a:solidFill>
                  <a:schemeClr val="bg1"/>
                </a:solidFill>
              </a:rPr>
              <a:t> 삭제 대상 폴더 지정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하위디렉토리까지 모두 </a:t>
            </a:r>
            <a:r>
              <a:rPr lang="en-US" altLang="ko-KR" sz="900" dirty="0">
                <a:solidFill>
                  <a:schemeClr val="bg1"/>
                </a:solidFill>
              </a:rPr>
              <a:t>remove --&gt;      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  &lt;!--&lt;</a:t>
            </a:r>
            <a:r>
              <a:rPr lang="en-US" altLang="ko-KR" sz="900" dirty="0" err="1">
                <a:solidFill>
                  <a:schemeClr val="bg1"/>
                </a:solidFill>
              </a:rPr>
              <a:t>FoldersToClean</a:t>
            </a:r>
            <a:r>
              <a:rPr lang="en-US" altLang="ko-KR" sz="900" dirty="0">
                <a:solidFill>
                  <a:schemeClr val="bg1"/>
                </a:solidFill>
              </a:rPr>
              <a:t> Include="$([</a:t>
            </a:r>
            <a:r>
              <a:rPr lang="en-US" altLang="ko-KR" sz="900" dirty="0" err="1">
                <a:solidFill>
                  <a:schemeClr val="bg1"/>
                </a:solidFill>
              </a:rPr>
              <a:t>System.IO.Directory</a:t>
            </a:r>
            <a:r>
              <a:rPr lang="en-US" altLang="ko-KR" sz="900" dirty="0">
                <a:solidFill>
                  <a:schemeClr val="bg1"/>
                </a:solidFill>
              </a:rPr>
              <a:t>]::</a:t>
            </a:r>
            <a:r>
              <a:rPr lang="en-US" altLang="ko-KR" sz="900" dirty="0" err="1">
                <a:solidFill>
                  <a:schemeClr val="bg1"/>
                </a:solidFill>
              </a:rPr>
              <a:t>GetDirectories</a:t>
            </a:r>
            <a:r>
              <a:rPr lang="en-US" altLang="ko-KR" sz="900" dirty="0">
                <a:solidFill>
                  <a:schemeClr val="bg1"/>
                </a:solidFill>
              </a:rPr>
              <a:t>('$(</a:t>
            </a:r>
            <a:r>
              <a:rPr lang="en-US" altLang="ko-KR" sz="900" dirty="0" err="1">
                <a:solidFill>
                  <a:schemeClr val="bg1"/>
                </a:solidFill>
              </a:rPr>
              <a:t>OutputDirectory</a:t>
            </a:r>
            <a:r>
              <a:rPr lang="en-US" altLang="ko-KR" sz="900" dirty="0">
                <a:solidFill>
                  <a:schemeClr val="bg1"/>
                </a:solidFill>
              </a:rPr>
              <a:t>)\bin'))" /&gt; --&gt;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&lt;/</a:t>
            </a:r>
            <a:r>
              <a:rPr lang="en-US" altLang="ko-KR" sz="900" dirty="0" err="1">
                <a:solidFill>
                  <a:schemeClr val="bg1"/>
                </a:solidFill>
              </a:rPr>
              <a:t>ItemGroup</a:t>
            </a:r>
            <a:r>
              <a:rPr lang="en-US" altLang="ko-KR" sz="900" dirty="0">
                <a:solidFill>
                  <a:schemeClr val="bg1"/>
                </a:solidFill>
              </a:rPr>
              <a:t>&gt;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</a:t>
            </a:r>
            <a:r>
              <a:rPr lang="en-US" altLang="ko-KR" sz="900" dirty="0">
                <a:solidFill>
                  <a:schemeClr val="bg1"/>
                </a:solidFill>
              </a:rPr>
              <a:t>&lt;!--</a:t>
            </a:r>
            <a:r>
              <a:rPr lang="ko-KR" altLang="en-US" sz="900" dirty="0">
                <a:solidFill>
                  <a:schemeClr val="bg1"/>
                </a:solidFill>
              </a:rPr>
              <a:t> 삭제 처리 </a:t>
            </a:r>
            <a:r>
              <a:rPr lang="en-US" altLang="ko-KR" sz="900" dirty="0">
                <a:solidFill>
                  <a:schemeClr val="bg1"/>
                </a:solidFill>
              </a:rPr>
              <a:t>: </a:t>
            </a:r>
            <a:r>
              <a:rPr lang="ko-KR" altLang="en-US" sz="900" dirty="0">
                <a:solidFill>
                  <a:schemeClr val="bg1"/>
                </a:solidFill>
              </a:rPr>
              <a:t>파일 및 폴더</a:t>
            </a:r>
            <a:r>
              <a:rPr lang="en-US" altLang="ko-KR" sz="900" dirty="0">
                <a:solidFill>
                  <a:schemeClr val="bg1"/>
                </a:solidFill>
              </a:rPr>
              <a:t>--&gt;</a:t>
            </a:r>
            <a:endParaRPr lang="ko-KR" altLang="en-US" sz="900" dirty="0">
              <a:solidFill>
                <a:schemeClr val="bg1"/>
              </a:solidFill>
            </a:endParaRPr>
          </a:p>
          <a:p>
            <a:r>
              <a:rPr lang="en-US" altLang="ko-KR" sz="900" dirty="0">
                <a:solidFill>
                  <a:schemeClr val="bg1"/>
                </a:solidFill>
              </a:rPr>
              <a:t>    &lt;Delete Files="@(</a:t>
            </a:r>
            <a:r>
              <a:rPr lang="en-US" altLang="ko-KR" sz="900" dirty="0" err="1">
                <a:solidFill>
                  <a:schemeClr val="bg1"/>
                </a:solidFill>
              </a:rPr>
              <a:t>FilesToClean</a:t>
            </a:r>
            <a:r>
              <a:rPr lang="en-US" altLang="ko-KR" sz="900" dirty="0">
                <a:solidFill>
                  <a:schemeClr val="bg1"/>
                </a:solidFill>
              </a:rPr>
              <a:t>)"/&gt;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</a:t>
            </a:r>
            <a:r>
              <a:rPr lang="en-US" altLang="ko-KR" sz="900" dirty="0" err="1">
                <a:solidFill>
                  <a:schemeClr val="bg1"/>
                </a:solidFill>
              </a:rPr>
              <a:t>RemoveDir</a:t>
            </a:r>
            <a:r>
              <a:rPr lang="en-US" altLang="ko-KR" sz="900" dirty="0">
                <a:solidFill>
                  <a:schemeClr val="bg1"/>
                </a:solidFill>
              </a:rPr>
              <a:t> Directories="@(Directories )" /&gt;</a:t>
            </a:r>
          </a:p>
          <a:p>
            <a:r>
              <a:rPr lang="ko-KR" altLang="en-US" sz="900" dirty="0">
                <a:solidFill>
                  <a:schemeClr val="bg1"/>
                </a:solidFill>
              </a:rPr>
              <a:t>    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  &lt;Message Text="[IIS</a:t>
            </a:r>
            <a:r>
              <a:rPr lang="ko-KR" altLang="en-US" sz="900" dirty="0">
                <a:solidFill>
                  <a:schemeClr val="bg1"/>
                </a:solidFill>
              </a:rPr>
              <a:t>배포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en-US" altLang="ko-KR" sz="900" dirty="0" err="1">
                <a:solidFill>
                  <a:schemeClr val="bg1"/>
                </a:solidFill>
              </a:rPr>
              <a:t>celar</a:t>
            </a:r>
            <a:r>
              <a:rPr lang="en-US" altLang="ko-KR" sz="900" dirty="0">
                <a:solidFill>
                  <a:schemeClr val="bg1"/>
                </a:solidFill>
              </a:rPr>
              <a:t>) END] ▶▶▶▶▶▶▶▶▶▶▶▶▶▶▶ </a:t>
            </a:r>
            <a:r>
              <a:rPr lang="ko-KR" altLang="en-US" sz="900" dirty="0">
                <a:solidFill>
                  <a:schemeClr val="bg1"/>
                </a:solidFill>
              </a:rPr>
              <a:t>디렉토리 </a:t>
            </a:r>
            <a:r>
              <a:rPr lang="en-US" altLang="ko-KR" sz="900" dirty="0">
                <a:solidFill>
                  <a:schemeClr val="bg1"/>
                </a:solidFill>
              </a:rPr>
              <a:t>clear </a:t>
            </a:r>
            <a:r>
              <a:rPr lang="ko-KR" altLang="en-US" sz="900" dirty="0">
                <a:solidFill>
                  <a:schemeClr val="bg1"/>
                </a:solidFill>
              </a:rPr>
              <a:t>완료 되었습니다</a:t>
            </a:r>
            <a:r>
              <a:rPr lang="en-US" altLang="ko-KR" sz="900" dirty="0">
                <a:solidFill>
                  <a:schemeClr val="bg1"/>
                </a:solidFill>
              </a:rPr>
              <a:t>."&gt;&lt;/Message&gt;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  &lt;/Target&gt;</a:t>
            </a:r>
          </a:p>
          <a:p>
            <a:r>
              <a:rPr lang="en-US" altLang="ko-KR" sz="900" dirty="0">
                <a:solidFill>
                  <a:schemeClr val="bg1"/>
                </a:solidFill>
              </a:rPr>
              <a:t>&lt;/Project&gt;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 Build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6575" y="594554"/>
            <a:ext cx="204860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 </a:t>
            </a:r>
            <a:r>
              <a:rPr lang="ko-KR" altLang="en-US" sz="1500" dirty="0" err="1" smtClean="0"/>
              <a:t>배포파일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설정내용</a:t>
            </a:r>
            <a:endParaRPr lang="ko-KR" altLang="en-US" sz="15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3846" r="20927"/>
          <a:stretch/>
        </p:blipFill>
        <p:spPr>
          <a:xfrm>
            <a:off x="446575" y="1081454"/>
            <a:ext cx="2048608" cy="9158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48635" y="1794671"/>
            <a:ext cx="1446547" cy="20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꺾인 연결선 10"/>
          <p:cNvCxnSpPr>
            <a:stCxn id="9" idx="2"/>
          </p:cNvCxnSpPr>
          <p:nvPr/>
        </p:nvCxnSpPr>
        <p:spPr>
          <a:xfrm rot="16200000" flipH="1">
            <a:off x="1550094" y="2219132"/>
            <a:ext cx="1513548" cy="106991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776652" y="545995"/>
            <a:ext cx="1533901" cy="174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5775" y="4835945"/>
            <a:ext cx="2175251" cy="4924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err="1" smtClean="0"/>
              <a:t>Olad</a:t>
            </a:r>
            <a:r>
              <a:rPr lang="ko-KR" altLang="en-US" sz="1300" dirty="0" smtClean="0"/>
              <a:t>배포 데이터 삭제</a:t>
            </a:r>
            <a:endParaRPr lang="en-US" altLang="ko-KR" sz="1300" dirty="0" smtClean="0"/>
          </a:p>
          <a:p>
            <a:r>
              <a:rPr lang="en-US" altLang="ko-KR" sz="1300" dirty="0" smtClean="0"/>
              <a:t>(</a:t>
            </a:r>
            <a:r>
              <a:rPr lang="ko-KR" altLang="en-US" sz="1300" dirty="0" smtClean="0"/>
              <a:t>단</a:t>
            </a:r>
            <a:r>
              <a:rPr lang="en-US" altLang="ko-KR" sz="1300" dirty="0" smtClean="0"/>
              <a:t>, log</a:t>
            </a:r>
            <a:r>
              <a:rPr lang="ko-KR" altLang="en-US" sz="1300" dirty="0" smtClean="0"/>
              <a:t>파일은 </a:t>
            </a:r>
            <a:r>
              <a:rPr lang="ko-KR" altLang="en-US" sz="1300" dirty="0" err="1" smtClean="0"/>
              <a:t>삭제안함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545774" y="5774745"/>
            <a:ext cx="2175251" cy="2923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빌드데이터</a:t>
            </a:r>
            <a:r>
              <a:rPr lang="ko-KR" altLang="en-US" sz="1300" dirty="0" smtClean="0"/>
              <a:t> 복사</a:t>
            </a:r>
            <a:endParaRPr lang="ko-KR" altLang="en-US" sz="1300" dirty="0"/>
          </a:p>
        </p:txBody>
      </p:sp>
      <p:sp>
        <p:nvSpPr>
          <p:cNvPr id="5" name="아래쪽 화살표 4"/>
          <p:cNvSpPr/>
          <p:nvPr/>
        </p:nvSpPr>
        <p:spPr>
          <a:xfrm>
            <a:off x="1470879" y="5398477"/>
            <a:ext cx="445844" cy="376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3846" r="20927"/>
          <a:stretch/>
        </p:blipFill>
        <p:spPr>
          <a:xfrm>
            <a:off x="446574" y="1081454"/>
            <a:ext cx="2048608" cy="91586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048634" y="1794671"/>
            <a:ext cx="1446547" cy="202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339257" y="3427125"/>
            <a:ext cx="7123589" cy="28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>
            <a:stCxn id="16" idx="2"/>
          </p:cNvCxnSpPr>
          <p:nvPr/>
        </p:nvCxnSpPr>
        <p:spPr>
          <a:xfrm rot="16200000" flipH="1">
            <a:off x="4484003" y="780569"/>
            <a:ext cx="2688572" cy="2569372"/>
          </a:xfrm>
          <a:prstGeom prst="bentConnector3">
            <a:avLst>
              <a:gd name="adj1" fmla="val 5752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74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사용법</a:t>
            </a:r>
            <a:r>
              <a:rPr lang="en-US" altLang="ko-KR" dirty="0"/>
              <a:t>(</a:t>
            </a:r>
            <a:r>
              <a:rPr lang="ko-KR" altLang="en-US" dirty="0"/>
              <a:t>개발자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45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4.1 </a:t>
            </a:r>
            <a:r>
              <a:rPr lang="ko-KR" altLang="en-US" dirty="0"/>
              <a:t>정보 변경	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정보변경 방법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15" y="507541"/>
            <a:ext cx="8478174" cy="2358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14" y="2866292"/>
            <a:ext cx="3038475" cy="331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r="26356"/>
          <a:stretch/>
        </p:blipFill>
        <p:spPr>
          <a:xfrm>
            <a:off x="3873745" y="3111376"/>
            <a:ext cx="5085618" cy="288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87857" y="596106"/>
            <a:ext cx="624254" cy="2384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5814" y="4986546"/>
            <a:ext cx="911294" cy="376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50852" y="5012922"/>
            <a:ext cx="3074202" cy="913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87856" y="74241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6359" y="498654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873744" y="469148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정보변경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password </a:t>
            </a:r>
            <a:r>
              <a:rPr lang="ko-KR" altLang="en-US" sz="1000" dirty="0" smtClean="0">
                <a:latin typeface="+mj-ea"/>
                <a:ea typeface="+mj-ea"/>
              </a:rPr>
              <a:t>등을 변경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좌측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&gt;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설정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설정버튼을</a:t>
            </a:r>
            <a:r>
              <a:rPr lang="ko-KR" altLang="en-US" sz="1000" dirty="0" smtClean="0">
                <a:latin typeface="+mj-ea"/>
                <a:ea typeface="+mj-ea"/>
              </a:rPr>
              <a:t> 눌러 정보변경 페이지로 이동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로그인 사용자 클릭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로그인후 사용자명 클릭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726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4.2 </a:t>
            </a:r>
            <a:r>
              <a:rPr lang="ko-KR" altLang="en-US" dirty="0" err="1"/>
              <a:t>빌드기록</a:t>
            </a:r>
            <a:r>
              <a:rPr lang="ko-KR" altLang="en-US" dirty="0"/>
              <a:t> 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596106"/>
            <a:ext cx="8468459" cy="1619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27038"/>
          <a:stretch/>
        </p:blipFill>
        <p:spPr>
          <a:xfrm>
            <a:off x="452437" y="2399141"/>
            <a:ext cx="6105525" cy="4053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034129" y="1504793"/>
            <a:ext cx="911294" cy="271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2437" y="4044462"/>
            <a:ext cx="2819224" cy="21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2437" y="4337541"/>
            <a:ext cx="2819224" cy="2198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52436" y="5397901"/>
            <a:ext cx="2923809" cy="1054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722524" y="145288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3179" y="397774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3179" y="426418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63179" y="535829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059534" y="2392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작업공간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(workspace)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최종소스를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볼수</a:t>
            </a:r>
            <a:r>
              <a:rPr lang="ko-KR" altLang="en-US" sz="1000" dirty="0" smtClean="0">
                <a:latin typeface="+mj-ea"/>
                <a:ea typeface="+mj-ea"/>
              </a:rPr>
              <a:t> 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59534" y="1841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변경사항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소스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en-US" altLang="ko-KR" sz="1000" dirty="0" err="1" smtClean="0">
                <a:latin typeface="+mj-ea"/>
                <a:ea typeface="+mj-ea"/>
              </a:rPr>
              <a:t>svn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r>
              <a:rPr lang="ko-KR" altLang="en-US" sz="1000" dirty="0" smtClean="0">
                <a:latin typeface="+mj-ea"/>
                <a:ea typeface="+mj-ea"/>
              </a:rPr>
              <a:t>에 대한 변경 </a:t>
            </a:r>
            <a:r>
              <a:rPr lang="ko-KR" altLang="en-US" sz="1000" dirty="0" err="1" smtClean="0">
                <a:latin typeface="+mj-ea"/>
                <a:ea typeface="+mj-ea"/>
              </a:rPr>
              <a:t>히스토리가</a:t>
            </a:r>
            <a:r>
              <a:rPr lang="ko-KR" altLang="en-US" sz="1000" dirty="0" smtClean="0">
                <a:latin typeface="+mj-ea"/>
                <a:ea typeface="+mj-ea"/>
              </a:rPr>
              <a:t> 조회된다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58107" y="886907"/>
            <a:ext cx="27964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클릭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프로젝트를 클릭하면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해당 프로젝트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에 대한 </a:t>
            </a:r>
            <a:r>
              <a:rPr lang="ko-KR" altLang="en-US" sz="1000" dirty="0" err="1" smtClean="0">
                <a:latin typeface="+mj-ea"/>
                <a:ea typeface="+mj-ea"/>
              </a:rPr>
              <a:t>소스정보와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build </a:t>
            </a:r>
            <a:r>
              <a:rPr lang="ko-KR" altLang="en-US" sz="1000" dirty="0" err="1" smtClean="0">
                <a:latin typeface="+mj-ea"/>
                <a:ea typeface="+mj-ea"/>
              </a:rPr>
              <a:t>히스토리</a:t>
            </a:r>
            <a:r>
              <a:rPr lang="ko-KR" altLang="en-US" sz="1000" dirty="0" smtClean="0">
                <a:latin typeface="+mj-ea"/>
                <a:ea typeface="+mj-ea"/>
              </a:rPr>
              <a:t> 정보가 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smtClean="0">
                <a:latin typeface="+mj-ea"/>
                <a:ea typeface="+mj-ea"/>
              </a:rPr>
              <a:t>조회된다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058107" y="2961635"/>
            <a:ext cx="27964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빌드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history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각 항목 </a:t>
            </a:r>
            <a:r>
              <a:rPr lang="ko-KR" altLang="en-US" sz="1000" dirty="0" err="1" smtClean="0">
                <a:latin typeface="+mj-ea"/>
                <a:ea typeface="+mj-ea"/>
              </a:rPr>
              <a:t>클릭시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해당시점의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</a:p>
          <a:p>
            <a:r>
              <a:rPr lang="ko-KR" altLang="en-US" sz="1000" dirty="0" smtClean="0">
                <a:latin typeface="+mj-ea"/>
                <a:ea typeface="+mj-ea"/>
              </a:rPr>
              <a:t>빌드 </a:t>
            </a:r>
            <a:r>
              <a:rPr lang="en-US" altLang="ko-KR" sz="1000" dirty="0" smtClean="0">
                <a:latin typeface="+mj-ea"/>
                <a:ea typeface="+mj-ea"/>
              </a:rPr>
              <a:t>history</a:t>
            </a:r>
            <a:r>
              <a:rPr lang="ko-KR" altLang="en-US" sz="1000" dirty="0" smtClean="0">
                <a:latin typeface="+mj-ea"/>
                <a:ea typeface="+mj-ea"/>
              </a:rPr>
              <a:t>를 </a:t>
            </a:r>
            <a:r>
              <a:rPr lang="ko-KR" altLang="en-US" sz="1000" dirty="0" err="1" smtClean="0">
                <a:latin typeface="+mj-ea"/>
                <a:ea typeface="+mj-ea"/>
              </a:rPr>
              <a:t>볼수있다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err="1" smtClean="0">
                <a:latin typeface="+mj-ea"/>
                <a:ea typeface="+mj-ea"/>
              </a:rPr>
              <a:t>소스이관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빌드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배포에 대한 정보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4746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4.2 </a:t>
            </a:r>
            <a:r>
              <a:rPr lang="ko-KR" altLang="en-US" dirty="0" err="1"/>
              <a:t>빌드기록</a:t>
            </a:r>
            <a:r>
              <a:rPr lang="ko-KR" altLang="en-US" dirty="0"/>
              <a:t> 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2" y="666140"/>
            <a:ext cx="8270265" cy="3853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058107" y="886907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Console Output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전체 </a:t>
            </a:r>
            <a:r>
              <a:rPr lang="ko-KR" altLang="en-US" sz="1000" dirty="0" err="1" smtClean="0">
                <a:latin typeface="+mj-ea"/>
                <a:ea typeface="+mj-ea"/>
              </a:rPr>
              <a:t>빌드정보를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볼수</a:t>
            </a:r>
            <a:r>
              <a:rPr lang="ko-KR" altLang="en-US" sz="1000" dirty="0" smtClean="0">
                <a:latin typeface="+mj-ea"/>
                <a:ea typeface="+mj-ea"/>
              </a:rPr>
              <a:t> 있음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=&gt; </a:t>
            </a:r>
            <a:r>
              <a:rPr lang="en-US" altLang="ko-KR" sz="1000" dirty="0" err="1" smtClean="0">
                <a:latin typeface="+mj-ea"/>
                <a:ea typeface="+mj-ea"/>
              </a:rPr>
              <a:t>svn</a:t>
            </a:r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업데이트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빌드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smtClean="0">
                <a:latin typeface="+mj-ea"/>
                <a:ea typeface="+mj-ea"/>
              </a:rPr>
              <a:t>배포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8082" y="2180492"/>
            <a:ext cx="2335456" cy="263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78381" y="1465825"/>
            <a:ext cx="5667741" cy="30534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29689" y="212109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184276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246" y="652067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200" dirty="0">
                <a:latin typeface="+mj-ea"/>
                <a:ea typeface="+mj-ea"/>
              </a:rPr>
              <a:t>1. </a:t>
            </a:r>
            <a:r>
              <a:rPr lang="en-US" altLang="ko-KR" sz="1200" dirty="0" err="1">
                <a:latin typeface="+mj-ea"/>
                <a:ea typeface="+mj-ea"/>
              </a:rPr>
              <a:t>JenKins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시스템 정보</a:t>
            </a:r>
          </a:p>
          <a:p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>
                <a:latin typeface="+mj-ea"/>
                <a:ea typeface="+mj-ea"/>
              </a:rPr>
              <a:t>1.1. </a:t>
            </a:r>
            <a:r>
              <a:rPr lang="ko-KR" altLang="en-US" sz="1200" dirty="0" smtClean="0">
                <a:latin typeface="+mj-ea"/>
                <a:ea typeface="+mj-ea"/>
              </a:rPr>
              <a:t>시스템 구조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1.2. </a:t>
            </a:r>
            <a:r>
              <a:rPr lang="ko-KR" altLang="en-US" sz="1200" dirty="0">
                <a:latin typeface="+mj-ea"/>
              </a:rPr>
              <a:t>소프트웨어 정보	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 smtClean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1.3. </a:t>
            </a:r>
            <a:r>
              <a:rPr lang="ko-KR" altLang="en-US" sz="1200" dirty="0" smtClean="0">
                <a:latin typeface="+mj-ea"/>
                <a:ea typeface="+mj-ea"/>
              </a:rPr>
              <a:t>접속방법		 </a:t>
            </a:r>
          </a:p>
          <a:p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1.4. </a:t>
            </a:r>
            <a:r>
              <a:rPr lang="ko-KR" altLang="en-US" sz="1200" dirty="0">
                <a:latin typeface="+mj-ea"/>
                <a:ea typeface="+mj-ea"/>
              </a:rPr>
              <a:t>환경정보</a:t>
            </a:r>
          </a:p>
          <a:p>
            <a:r>
              <a:rPr lang="ko-KR" altLang="en-US" sz="1200" dirty="0">
                <a:latin typeface="+mj-ea"/>
                <a:ea typeface="+mj-ea"/>
              </a:rPr>
              <a:t>	</a:t>
            </a:r>
          </a:p>
          <a:p>
            <a:r>
              <a:rPr lang="en-US" altLang="ko-KR" sz="1200" dirty="0">
                <a:latin typeface="+mj-ea"/>
                <a:ea typeface="+mj-ea"/>
              </a:rPr>
              <a:t>2. </a:t>
            </a:r>
            <a:r>
              <a:rPr lang="en-US" altLang="ko-KR" sz="1200" dirty="0" err="1">
                <a:latin typeface="+mj-ea"/>
                <a:ea typeface="+mj-ea"/>
              </a:rPr>
              <a:t>JenKins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설정내용</a:t>
            </a:r>
            <a:endParaRPr lang="ko-KR" altLang="en-US" sz="1200" dirty="0">
              <a:latin typeface="+mj-ea"/>
              <a:ea typeface="+mj-ea"/>
            </a:endParaRPr>
          </a:p>
          <a:p>
            <a:r>
              <a:rPr lang="ko-KR" altLang="en-US" sz="1200" dirty="0">
                <a:latin typeface="+mj-ea"/>
                <a:ea typeface="+mj-ea"/>
              </a:rPr>
              <a:t>	 </a:t>
            </a:r>
            <a:r>
              <a:rPr lang="en-US" altLang="ko-KR" sz="1200" dirty="0">
                <a:latin typeface="+mj-ea"/>
                <a:ea typeface="+mj-ea"/>
              </a:rPr>
              <a:t>2.1. System Configuration</a:t>
            </a:r>
          </a:p>
          <a:p>
            <a:r>
              <a:rPr lang="en-US" altLang="ko-KR" sz="1200" dirty="0">
                <a:latin typeface="+mj-ea"/>
                <a:ea typeface="+mj-ea"/>
              </a:rPr>
              <a:t>	 2.1.1. </a:t>
            </a:r>
            <a:r>
              <a:rPr lang="ko-KR" altLang="en-US" sz="1200" dirty="0">
                <a:latin typeface="+mj-ea"/>
                <a:ea typeface="+mj-ea"/>
              </a:rPr>
              <a:t>시스템 설정</a:t>
            </a:r>
          </a:p>
          <a:p>
            <a:r>
              <a:rPr lang="ko-KR" altLang="en-US" sz="1200" dirty="0">
                <a:latin typeface="+mj-ea"/>
                <a:ea typeface="+mj-ea"/>
              </a:rPr>
              <a:t>	 </a:t>
            </a:r>
            <a:r>
              <a:rPr lang="en-US" altLang="ko-KR" sz="1200" dirty="0">
                <a:latin typeface="+mj-ea"/>
                <a:ea typeface="+mj-ea"/>
              </a:rPr>
              <a:t>2.1.2. Global Tool </a:t>
            </a:r>
            <a:r>
              <a:rPr lang="en-US" altLang="ko-KR" sz="1200" dirty="0" smtClean="0">
                <a:latin typeface="+mj-ea"/>
                <a:ea typeface="+mj-ea"/>
              </a:rPr>
              <a:t>Configuration</a:t>
            </a:r>
          </a:p>
          <a:p>
            <a:r>
              <a:rPr lang="en-US" altLang="ko-KR" sz="1200" dirty="0" smtClean="0">
                <a:latin typeface="+mj-ea"/>
                <a:ea typeface="+mj-ea"/>
              </a:rPr>
              <a:t>	 2.1.3</a:t>
            </a:r>
            <a:r>
              <a:rPr lang="en-US" altLang="ko-KR" sz="1200" dirty="0">
                <a:latin typeface="+mj-ea"/>
                <a:ea typeface="+mj-ea"/>
              </a:rPr>
              <a:t>. </a:t>
            </a:r>
            <a:r>
              <a:rPr lang="ko-KR" altLang="en-US" sz="1200" dirty="0">
                <a:latin typeface="+mj-ea"/>
                <a:ea typeface="+mj-ea"/>
              </a:rPr>
              <a:t>플러그인 관리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</a:p>
          <a:p>
            <a:r>
              <a:rPr lang="en-US" altLang="ko-KR" sz="1200" dirty="0">
                <a:latin typeface="+mj-ea"/>
                <a:ea typeface="+mj-ea"/>
              </a:rPr>
              <a:t>	 2.2. Security</a:t>
            </a:r>
          </a:p>
          <a:p>
            <a:r>
              <a:rPr lang="en-US" altLang="ko-KR" sz="1200" dirty="0">
                <a:latin typeface="+mj-ea"/>
                <a:ea typeface="+mj-ea"/>
              </a:rPr>
              <a:t>	 2.2.1. Configure Global Security</a:t>
            </a:r>
          </a:p>
          <a:p>
            <a:r>
              <a:rPr lang="en-US" altLang="ko-KR" sz="1200" dirty="0">
                <a:latin typeface="+mj-ea"/>
                <a:ea typeface="+mj-ea"/>
              </a:rPr>
              <a:t>	 2.2.2. Manage and Assign Roles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</a:p>
          <a:p>
            <a:r>
              <a:rPr lang="en-US" altLang="ko-KR" sz="1200" dirty="0">
                <a:latin typeface="+mj-ea"/>
                <a:ea typeface="+mj-ea"/>
              </a:rPr>
              <a:t>3.  </a:t>
            </a:r>
            <a:r>
              <a:rPr lang="ko-KR" altLang="en-US" sz="1200" dirty="0">
                <a:latin typeface="+mj-ea"/>
                <a:ea typeface="+mj-ea"/>
              </a:rPr>
              <a:t>프로젝트 설정</a:t>
            </a:r>
          </a:p>
          <a:p>
            <a:r>
              <a:rPr lang="ko-KR" altLang="en-US" sz="1200" dirty="0">
                <a:latin typeface="+mj-ea"/>
                <a:ea typeface="+mj-ea"/>
              </a:rPr>
              <a:t>	 </a:t>
            </a:r>
            <a:r>
              <a:rPr lang="en-US" altLang="ko-KR" sz="1200" dirty="0">
                <a:latin typeface="+mj-ea"/>
                <a:ea typeface="+mj-ea"/>
              </a:rPr>
              <a:t>3.1 General	 </a:t>
            </a:r>
          </a:p>
          <a:p>
            <a:r>
              <a:rPr lang="en-US" altLang="ko-KR" sz="1200" dirty="0">
                <a:latin typeface="+mj-ea"/>
                <a:ea typeface="+mj-ea"/>
              </a:rPr>
              <a:t>	 3.2 </a:t>
            </a:r>
            <a:r>
              <a:rPr lang="ko-KR" altLang="en-US" sz="1200" dirty="0">
                <a:latin typeface="+mj-ea"/>
                <a:ea typeface="+mj-ea"/>
              </a:rPr>
              <a:t>소스코드 관리	 </a:t>
            </a:r>
          </a:p>
          <a:p>
            <a:r>
              <a:rPr lang="ko-KR" altLang="en-US" sz="1200" dirty="0">
                <a:latin typeface="+mj-ea"/>
                <a:ea typeface="+mj-ea"/>
              </a:rPr>
              <a:t>	 </a:t>
            </a:r>
            <a:r>
              <a:rPr lang="en-US" altLang="ko-KR" sz="1200" dirty="0">
                <a:latin typeface="+mj-ea"/>
                <a:ea typeface="+mj-ea"/>
              </a:rPr>
              <a:t>3.3 </a:t>
            </a:r>
            <a:r>
              <a:rPr lang="ko-KR" altLang="en-US" sz="1200" dirty="0">
                <a:latin typeface="+mj-ea"/>
                <a:ea typeface="+mj-ea"/>
              </a:rPr>
              <a:t>빌드 유발	 </a:t>
            </a:r>
          </a:p>
          <a:p>
            <a:r>
              <a:rPr lang="ko-KR" altLang="en-US" sz="1200" dirty="0">
                <a:latin typeface="+mj-ea"/>
                <a:ea typeface="+mj-ea"/>
              </a:rPr>
              <a:t>	 </a:t>
            </a:r>
            <a:r>
              <a:rPr lang="en-US" altLang="ko-KR" sz="1200" dirty="0">
                <a:latin typeface="+mj-ea"/>
                <a:ea typeface="+mj-ea"/>
              </a:rPr>
              <a:t>3.4 Build</a:t>
            </a:r>
          </a:p>
          <a:p>
            <a:r>
              <a:rPr lang="en-US" altLang="ko-KR" sz="1200" dirty="0">
                <a:latin typeface="+mj-ea"/>
                <a:ea typeface="+mj-ea"/>
              </a:rPr>
              <a:t>   </a:t>
            </a:r>
          </a:p>
          <a:p>
            <a:r>
              <a:rPr lang="en-US" altLang="ko-KR" sz="1200" dirty="0">
                <a:latin typeface="+mj-ea"/>
                <a:ea typeface="+mj-ea"/>
              </a:rPr>
              <a:t>4. </a:t>
            </a:r>
            <a:r>
              <a:rPr lang="ko-KR" altLang="en-US" sz="1200" dirty="0">
                <a:latin typeface="+mj-ea"/>
                <a:ea typeface="+mj-ea"/>
              </a:rPr>
              <a:t>사용법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</a:rPr>
              <a:t>개발자</a:t>
            </a:r>
            <a:r>
              <a:rPr lang="en-US" altLang="ko-KR" sz="1200" dirty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 smtClean="0">
                <a:latin typeface="+mj-ea"/>
                <a:ea typeface="+mj-ea"/>
              </a:rPr>
              <a:t>	4.1 </a:t>
            </a:r>
            <a:r>
              <a:rPr lang="ko-KR" altLang="en-US" sz="1200" dirty="0">
                <a:latin typeface="+mj-ea"/>
                <a:ea typeface="+mj-ea"/>
              </a:rPr>
              <a:t>정보 변경	</a:t>
            </a:r>
          </a:p>
          <a:p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4.2 </a:t>
            </a:r>
            <a:r>
              <a:rPr lang="ko-KR" altLang="en-US" sz="1200" dirty="0" err="1">
                <a:latin typeface="+mj-ea"/>
                <a:ea typeface="+mj-ea"/>
              </a:rPr>
              <a:t>빌드기록</a:t>
            </a:r>
            <a:r>
              <a:rPr lang="ko-KR" altLang="en-US" sz="1200" dirty="0">
                <a:latin typeface="+mj-ea"/>
                <a:ea typeface="+mj-ea"/>
              </a:rPr>
              <a:t> 보기</a:t>
            </a:r>
          </a:p>
          <a:p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4.3 </a:t>
            </a:r>
            <a:r>
              <a:rPr lang="ko-KR" altLang="en-US" sz="1200" dirty="0">
                <a:latin typeface="+mj-ea"/>
                <a:ea typeface="+mj-ea"/>
              </a:rPr>
              <a:t>소스변경사항 보기</a:t>
            </a:r>
          </a:p>
          <a:p>
            <a:r>
              <a:rPr lang="ko-KR" altLang="en-US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4.4 </a:t>
            </a:r>
            <a:r>
              <a:rPr lang="ko-KR" altLang="en-US" sz="1200" dirty="0">
                <a:latin typeface="+mj-ea"/>
                <a:ea typeface="+mj-ea"/>
              </a:rPr>
              <a:t>사용자 </a:t>
            </a:r>
            <a:r>
              <a:rPr lang="ko-KR" altLang="en-US" sz="1200" dirty="0" smtClean="0">
                <a:latin typeface="+mj-ea"/>
                <a:ea typeface="+mj-ea"/>
              </a:rPr>
              <a:t>정보</a:t>
            </a:r>
            <a:endParaRPr lang="en-US" altLang="ko-KR" sz="1200" dirty="0" smtClean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 smtClean="0">
                <a:latin typeface="+mj-ea"/>
                <a:ea typeface="+mj-ea"/>
              </a:rPr>
              <a:t>5. </a:t>
            </a:r>
            <a:r>
              <a:rPr lang="ko-KR" altLang="en-US" sz="1200" dirty="0" smtClean="0">
                <a:latin typeface="+mj-ea"/>
                <a:ea typeface="+mj-ea"/>
              </a:rPr>
              <a:t>배포하기</a:t>
            </a:r>
            <a:r>
              <a:rPr lang="en-US" altLang="ko-KR" sz="1200" dirty="0" smtClean="0">
                <a:latin typeface="+mj-ea"/>
                <a:ea typeface="+mj-ea"/>
              </a:rPr>
              <a:t>(</a:t>
            </a:r>
            <a:r>
              <a:rPr lang="ko-KR" altLang="en-US" sz="1200" dirty="0" smtClean="0">
                <a:latin typeface="+mj-ea"/>
                <a:ea typeface="+mj-ea"/>
              </a:rPr>
              <a:t>샘플</a:t>
            </a:r>
            <a:r>
              <a:rPr lang="en-US" altLang="ko-KR" sz="1200" dirty="0" smtClean="0">
                <a:latin typeface="+mj-ea"/>
                <a:ea typeface="+mj-ea"/>
              </a:rPr>
              <a:t>)</a:t>
            </a:r>
          </a:p>
          <a:p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5.1 </a:t>
            </a:r>
            <a:r>
              <a:rPr lang="ko-KR" altLang="en-US" sz="1200" dirty="0" err="1" smtClean="0">
                <a:latin typeface="+mj-ea"/>
                <a:ea typeface="+mj-ea"/>
              </a:rPr>
              <a:t>운영서버</a:t>
            </a:r>
            <a:r>
              <a:rPr lang="ko-KR" altLang="en-US" sz="1200" dirty="0" smtClean="0">
                <a:latin typeface="+mj-ea"/>
                <a:ea typeface="+mj-ea"/>
              </a:rPr>
              <a:t> 배포 요약</a:t>
            </a:r>
            <a:endParaRPr lang="en-US" altLang="ko-KR" sz="1200" dirty="0" smtClean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>
                <a:latin typeface="+mj-ea"/>
              </a:rPr>
              <a:t>5.2 </a:t>
            </a:r>
            <a:r>
              <a:rPr lang="ko-KR" altLang="en-US" sz="1200" dirty="0">
                <a:latin typeface="+mj-ea"/>
              </a:rPr>
              <a:t>배포하기</a:t>
            </a:r>
            <a:r>
              <a:rPr lang="en-US" altLang="ko-KR" sz="1200" dirty="0">
                <a:latin typeface="+mj-ea"/>
              </a:rPr>
              <a:t> &gt; </a:t>
            </a:r>
            <a:r>
              <a:rPr lang="ko-KR" altLang="en-US" sz="1200" dirty="0" err="1">
                <a:latin typeface="+mj-ea"/>
              </a:rPr>
              <a:t>젠킨스</a:t>
            </a:r>
            <a:r>
              <a:rPr lang="ko-KR" altLang="en-US" sz="1200" dirty="0">
                <a:latin typeface="+mj-ea"/>
              </a:rPr>
              <a:t> </a:t>
            </a:r>
            <a:r>
              <a:rPr lang="ko-KR" altLang="en-US" sz="1200" dirty="0" smtClean="0">
                <a:latin typeface="+mj-ea"/>
              </a:rPr>
              <a:t>작업</a:t>
            </a:r>
            <a:endParaRPr lang="en-US" altLang="ko-KR" sz="1200" dirty="0" smtClean="0">
              <a:latin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	</a:t>
            </a:r>
            <a:r>
              <a:rPr lang="en-US" altLang="ko-KR" sz="1200" dirty="0" smtClean="0">
                <a:latin typeface="+mj-ea"/>
                <a:ea typeface="+mj-ea"/>
              </a:rPr>
              <a:t>5.3 </a:t>
            </a:r>
            <a:r>
              <a:rPr lang="ko-KR" altLang="en-US" sz="1200" dirty="0" smtClean="0">
                <a:latin typeface="+mj-ea"/>
                <a:ea typeface="+mj-ea"/>
              </a:rPr>
              <a:t>배포하기 </a:t>
            </a:r>
            <a:r>
              <a:rPr lang="en-US" altLang="ko-KR" sz="1200" dirty="0" smtClean="0">
                <a:latin typeface="+mj-ea"/>
                <a:ea typeface="+mj-ea"/>
              </a:rPr>
              <a:t>&gt; </a:t>
            </a:r>
            <a:r>
              <a:rPr lang="ko-KR" altLang="en-US" sz="1200" dirty="0" err="1" smtClean="0">
                <a:latin typeface="+mj-ea"/>
                <a:ea typeface="+mj-ea"/>
              </a:rPr>
              <a:t>운영서버</a:t>
            </a:r>
            <a:r>
              <a:rPr lang="ko-KR" altLang="en-US" sz="1200" dirty="0" smtClean="0">
                <a:latin typeface="+mj-ea"/>
                <a:ea typeface="+mj-ea"/>
              </a:rPr>
              <a:t> 배포</a:t>
            </a:r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4.3 </a:t>
            </a:r>
            <a:r>
              <a:rPr lang="ko-KR" altLang="en-US" dirty="0" err="1"/>
              <a:t>소스변경</a:t>
            </a:r>
            <a:r>
              <a:rPr lang="ko-KR" altLang="en-US" dirty="0"/>
              <a:t> 사항 보기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48" y="965438"/>
            <a:ext cx="7776980" cy="4353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554648" y="59610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프로젝트별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ko-KR" altLang="en-US" dirty="0" smtClean="0"/>
              <a:t>변경사항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보기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388" y="1365023"/>
            <a:ext cx="5607239" cy="3954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54648" y="1968476"/>
            <a:ext cx="2083044" cy="2575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꺾인 연결선 8"/>
          <p:cNvCxnSpPr>
            <a:stCxn id="7" idx="2"/>
          </p:cNvCxnSpPr>
          <p:nvPr/>
        </p:nvCxnSpPr>
        <p:spPr>
          <a:xfrm rot="16200000" flipH="1">
            <a:off x="1615960" y="2206272"/>
            <a:ext cx="1088638" cy="11282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58107" y="886907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①변경사항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프로젝트를 선택해서</a:t>
            </a:r>
            <a:r>
              <a:rPr lang="en-US" altLang="ko-KR" sz="1000" dirty="0" smtClean="0">
                <a:latin typeface="+mj-ea"/>
                <a:ea typeface="+mj-ea"/>
              </a:rPr>
              <a:t>,</a:t>
            </a:r>
            <a:r>
              <a:rPr lang="ko-KR" altLang="en-US" sz="1000" dirty="0" smtClean="0">
                <a:latin typeface="+mj-ea"/>
                <a:ea typeface="+mj-ea"/>
              </a:rPr>
              <a:t> 바로 변경사항 보기 </a:t>
            </a:r>
            <a:r>
              <a:rPr lang="ko-KR" altLang="en-US" sz="1000" dirty="0" err="1" smtClean="0">
                <a:latin typeface="+mj-ea"/>
                <a:ea typeface="+mj-ea"/>
              </a:rPr>
              <a:t>클릭시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dirty="0" err="1" smtClean="0">
                <a:latin typeface="+mj-ea"/>
                <a:ea typeface="+mj-ea"/>
              </a:rPr>
              <a:t>소스변경에</a:t>
            </a:r>
            <a:r>
              <a:rPr lang="ko-KR" altLang="en-US" sz="1000" dirty="0" smtClean="0">
                <a:latin typeface="+mj-ea"/>
                <a:ea typeface="+mj-ea"/>
              </a:rPr>
              <a:t> 대한 전체 리스트를 볼 수 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9439" y="193568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486476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4.3 </a:t>
            </a:r>
            <a:r>
              <a:rPr lang="ko-KR" altLang="en-US" dirty="0" err="1" smtClean="0"/>
              <a:t>소스변경</a:t>
            </a:r>
            <a:r>
              <a:rPr lang="ko-KR" altLang="en-US" dirty="0" smtClean="0"/>
              <a:t> 사항 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12" y="596106"/>
            <a:ext cx="8317890" cy="2542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1603"/>
          <a:stretch/>
        </p:blipFill>
        <p:spPr>
          <a:xfrm>
            <a:off x="597510" y="3225315"/>
            <a:ext cx="8317890" cy="2929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80409" y="1465336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108" y="430195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8" name="직사각형 7"/>
          <p:cNvSpPr/>
          <p:nvPr/>
        </p:nvSpPr>
        <p:spPr>
          <a:xfrm>
            <a:off x="597510" y="1536205"/>
            <a:ext cx="3016128" cy="2522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33545" y="2343952"/>
            <a:ext cx="474785" cy="247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03520" y="5334322"/>
            <a:ext cx="6111880" cy="67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32220" y="1662353"/>
            <a:ext cx="4450134" cy="693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9059534" y="1437354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바뀐점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소스변경에</a:t>
            </a:r>
            <a:r>
              <a:rPr lang="ko-KR" altLang="en-US" sz="1000" dirty="0" smtClean="0">
                <a:latin typeface="+mj-ea"/>
                <a:ea typeface="+mj-ea"/>
              </a:rPr>
              <a:t> 대한 상세한 </a:t>
            </a:r>
            <a:r>
              <a:rPr lang="en-US" altLang="ko-KR" sz="1000" dirty="0" smtClean="0">
                <a:latin typeface="+mj-ea"/>
                <a:ea typeface="+mj-ea"/>
              </a:rPr>
              <a:t>commit</a:t>
            </a:r>
            <a:r>
              <a:rPr lang="ko-KR" altLang="en-US" sz="1000" dirty="0" smtClean="0">
                <a:latin typeface="+mj-ea"/>
                <a:ea typeface="+mj-ea"/>
              </a:rPr>
              <a:t>정보를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ko-KR" altLang="en-US" sz="1000" dirty="0" err="1" smtClean="0">
                <a:latin typeface="+mj-ea"/>
                <a:ea typeface="+mj-ea"/>
              </a:rPr>
              <a:t>볼수</a:t>
            </a:r>
            <a:r>
              <a:rPr lang="ko-KR" altLang="en-US" sz="1000" dirty="0" smtClean="0">
                <a:latin typeface="+mj-ea"/>
                <a:ea typeface="+mj-ea"/>
              </a:rPr>
              <a:t> 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①상태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소스변경에</a:t>
            </a:r>
            <a:r>
              <a:rPr lang="ko-KR" altLang="en-US" sz="1000" dirty="0" smtClean="0">
                <a:latin typeface="+mj-ea"/>
                <a:ea typeface="+mj-ea"/>
              </a:rPr>
              <a:t> 대한 간략한 </a:t>
            </a:r>
            <a:r>
              <a:rPr lang="en-US" altLang="ko-KR" sz="1000" dirty="0" smtClean="0">
                <a:latin typeface="+mj-ea"/>
                <a:ea typeface="+mj-ea"/>
              </a:rPr>
              <a:t>commit</a:t>
            </a:r>
            <a:r>
              <a:rPr lang="ko-KR" altLang="en-US" sz="1000" dirty="0" smtClean="0">
                <a:latin typeface="+mj-ea"/>
                <a:ea typeface="+mj-ea"/>
              </a:rPr>
              <a:t>정보를 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볼수있다</a:t>
            </a:r>
            <a:r>
              <a:rPr lang="en-US" altLang="ko-KR" sz="1000" dirty="0" smtClean="0">
                <a:latin typeface="+mj-ea"/>
                <a:ea typeface="+mj-ea"/>
              </a:rPr>
              <a:t>.</a:t>
            </a: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cxnSp>
        <p:nvCxnSpPr>
          <p:cNvPr id="20" name="꺾인 연결선 19"/>
          <p:cNvCxnSpPr>
            <a:stCxn id="8" idx="2"/>
            <a:endCxn id="13" idx="1"/>
          </p:cNvCxnSpPr>
          <p:nvPr/>
        </p:nvCxnSpPr>
        <p:spPr>
          <a:xfrm rot="16200000" flipH="1">
            <a:off x="2858712" y="1035363"/>
            <a:ext cx="220371" cy="17266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35741" y="234395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059534" y="1987801"/>
            <a:ext cx="27964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사용자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로그인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ID </a:t>
            </a:r>
            <a:r>
              <a:rPr lang="ko-KR" altLang="en-US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클릭시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, 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comit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한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실제 개발자 이름 확인가능</a:t>
            </a:r>
            <a:endParaRPr lang="en-US" altLang="ko-KR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7333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5.0 </a:t>
            </a:r>
            <a:r>
              <a:rPr lang="ko-KR" altLang="en-US" dirty="0" err="1" smtClean="0"/>
              <a:t>배포서버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폴더구조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00" y="647699"/>
            <a:ext cx="9616193" cy="17965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646600" y="647698"/>
            <a:ext cx="2175730" cy="33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5353" y="1456591"/>
            <a:ext cx="2175730" cy="33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85353" y="1793629"/>
            <a:ext cx="2175730" cy="33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85353" y="2101359"/>
            <a:ext cx="2175730" cy="33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95454" y="1424297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패키지배포버전 관리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95454" y="177748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소스관리폴더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5454" y="2130667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배포폴더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30" y="2931135"/>
            <a:ext cx="3226523" cy="24673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809623" y="3481753"/>
            <a:ext cx="2175730" cy="33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9623" y="4440114"/>
            <a:ext cx="2175730" cy="33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9623" y="5061436"/>
            <a:ext cx="2175730" cy="337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09654" y="3408304"/>
            <a:ext cx="3286664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각 폴더 밑에 </a:t>
            </a:r>
            <a:r>
              <a:rPr lang="en-US" altLang="ko-KR" dirty="0" smtClean="0"/>
              <a:t>site </a:t>
            </a:r>
            <a:r>
              <a:rPr lang="ko-KR" altLang="en-US" dirty="0" smtClean="0"/>
              <a:t>폴더가 위치하며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명칭을 </a:t>
            </a:r>
            <a:r>
              <a:rPr lang="ko-KR" altLang="en-US" dirty="0" err="1" smtClean="0">
                <a:solidFill>
                  <a:srgbClr val="FF0000"/>
                </a:solidFill>
              </a:rPr>
              <a:t>젠킨스의</a:t>
            </a:r>
            <a:r>
              <a:rPr lang="ko-KR" altLang="en-US" dirty="0" smtClean="0">
                <a:solidFill>
                  <a:srgbClr val="FF0000"/>
                </a:solidFill>
              </a:rPr>
              <a:t> 환경설정변수 </a:t>
            </a:r>
            <a:r>
              <a:rPr lang="en-US" altLang="ko-KR" dirty="0">
                <a:solidFill>
                  <a:srgbClr val="FF0000"/>
                </a:solidFill>
              </a:rPr>
              <a:t>(%JOB_NAME</a:t>
            </a:r>
            <a:r>
              <a:rPr lang="en-US" altLang="ko-KR" dirty="0" smtClean="0">
                <a:solidFill>
                  <a:srgbClr val="FF0000"/>
                </a:solidFill>
              </a:rPr>
              <a:t>%)</a:t>
            </a:r>
            <a:r>
              <a:rPr lang="ko-KR" altLang="en-US" dirty="0" smtClean="0"/>
              <a:t>와 일치시켜 사용하고 있음</a:t>
            </a:r>
            <a:endParaRPr lang="ko-KR" altLang="en-US" dirty="0"/>
          </a:p>
        </p:txBody>
      </p:sp>
      <p:cxnSp>
        <p:nvCxnSpPr>
          <p:cNvPr id="20" name="직선 연결선 19"/>
          <p:cNvCxnSpPr>
            <a:stCxn id="15" idx="3"/>
            <a:endCxn id="18" idx="1"/>
          </p:cNvCxnSpPr>
          <p:nvPr/>
        </p:nvCxnSpPr>
        <p:spPr>
          <a:xfrm>
            <a:off x="2985353" y="3650273"/>
            <a:ext cx="1624301" cy="358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endCxn id="18" idx="1"/>
          </p:cNvCxnSpPr>
          <p:nvPr/>
        </p:nvCxnSpPr>
        <p:spPr>
          <a:xfrm flipV="1">
            <a:off x="2985353" y="4008469"/>
            <a:ext cx="1624301" cy="620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8" idx="1"/>
          </p:cNvCxnSpPr>
          <p:nvPr/>
        </p:nvCxnSpPr>
        <p:spPr>
          <a:xfrm flipV="1">
            <a:off x="2985352" y="4008469"/>
            <a:ext cx="1624302" cy="1237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18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5.1 </a:t>
            </a:r>
            <a:r>
              <a:rPr lang="ko-KR" altLang="en-US" dirty="0" err="1" smtClean="0">
                <a:latin typeface="+mj-ea"/>
              </a:rPr>
              <a:t>운영서버</a:t>
            </a:r>
            <a:r>
              <a:rPr lang="ko-KR" altLang="en-US" dirty="0" smtClean="0">
                <a:latin typeface="+mj-ea"/>
              </a:rPr>
              <a:t> 배포 요약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710947057"/>
              </p:ext>
            </p:extLst>
          </p:nvPr>
        </p:nvGraphicFramePr>
        <p:xfrm>
          <a:off x="413238" y="518747"/>
          <a:ext cx="11350870" cy="5653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3200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5.2 </a:t>
            </a:r>
            <a:r>
              <a:rPr lang="ko-KR" altLang="en-US" dirty="0" smtClean="0">
                <a:latin typeface="+mj-ea"/>
              </a:rPr>
              <a:t>배포하기</a:t>
            </a:r>
            <a:r>
              <a:rPr lang="en-US" altLang="ko-KR" dirty="0">
                <a:latin typeface="+mj-ea"/>
              </a:rPr>
              <a:t> </a:t>
            </a:r>
            <a:r>
              <a:rPr lang="en-US" altLang="ko-KR" dirty="0" smtClean="0">
                <a:latin typeface="+mj-ea"/>
              </a:rPr>
              <a:t>&gt; </a:t>
            </a:r>
            <a:r>
              <a:rPr lang="ko-KR" altLang="en-US" dirty="0" err="1" smtClean="0">
                <a:latin typeface="+mj-ea"/>
              </a:rPr>
              <a:t>젠킨스</a:t>
            </a:r>
            <a:r>
              <a:rPr lang="ko-KR" altLang="en-US" dirty="0" smtClean="0">
                <a:latin typeface="+mj-ea"/>
              </a:rPr>
              <a:t> 작업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99" y="1002897"/>
            <a:ext cx="6334125" cy="2188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563807" y="633565"/>
            <a:ext cx="328666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빌드버튼</a:t>
            </a:r>
            <a:r>
              <a:rPr lang="ko-KR" altLang="en-US" dirty="0" smtClean="0"/>
              <a:t> </a:t>
            </a:r>
            <a:r>
              <a:rPr lang="en-US" altLang="ko-KR" dirty="0" smtClean="0"/>
              <a:t>click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76595" y="2106044"/>
            <a:ext cx="700052" cy="386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72598" y="3473484"/>
            <a:ext cx="3999401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빌드진행</a:t>
            </a:r>
            <a:r>
              <a:rPr lang="en-US" altLang="ko-KR" dirty="0" smtClean="0"/>
              <a:t>(SVN </a:t>
            </a:r>
            <a:r>
              <a:rPr lang="ko-KR" altLang="en-US" dirty="0" smtClean="0"/>
              <a:t>소스 </a:t>
            </a:r>
            <a:r>
              <a:rPr lang="en-US" altLang="ko-KR" dirty="0" smtClean="0"/>
              <a:t>checkout)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t="5134"/>
          <a:stretch/>
        </p:blipFill>
        <p:spPr>
          <a:xfrm>
            <a:off x="577544" y="3842816"/>
            <a:ext cx="6324234" cy="22680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03434" y="3842816"/>
            <a:ext cx="3891658" cy="201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00348" y="4413793"/>
            <a:ext cx="4401429" cy="169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591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3883"/>
          <a:stretch/>
        </p:blipFill>
        <p:spPr>
          <a:xfrm>
            <a:off x="642938" y="1002897"/>
            <a:ext cx="6719888" cy="3352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5.2 </a:t>
            </a:r>
            <a:r>
              <a:rPr lang="ko-KR" altLang="en-US" dirty="0">
                <a:latin typeface="+mj-ea"/>
              </a:rPr>
              <a:t>배포하기</a:t>
            </a:r>
            <a:r>
              <a:rPr lang="en-US" altLang="ko-KR" dirty="0">
                <a:latin typeface="+mj-ea"/>
              </a:rPr>
              <a:t> &gt; </a:t>
            </a:r>
            <a:r>
              <a:rPr lang="ko-KR" altLang="en-US" dirty="0" err="1">
                <a:latin typeface="+mj-ea"/>
              </a:rPr>
              <a:t>젠킨스</a:t>
            </a:r>
            <a:r>
              <a:rPr lang="ko-KR" altLang="en-US" dirty="0">
                <a:latin typeface="+mj-ea"/>
              </a:rPr>
              <a:t> 작업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" y="633565"/>
            <a:ext cx="3286664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패키지 빌드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패키지 배포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2938" y="1002898"/>
            <a:ext cx="3533408" cy="281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70406" y="1284774"/>
            <a:ext cx="4792419" cy="2944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65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5.2 </a:t>
            </a:r>
            <a:r>
              <a:rPr lang="ko-KR" altLang="en-US" dirty="0">
                <a:latin typeface="+mj-ea"/>
              </a:rPr>
              <a:t>배포하기</a:t>
            </a:r>
            <a:r>
              <a:rPr lang="en-US" altLang="ko-KR" dirty="0">
                <a:latin typeface="+mj-ea"/>
              </a:rPr>
              <a:t> &gt; </a:t>
            </a:r>
            <a:r>
              <a:rPr lang="ko-KR" altLang="en-US" dirty="0" err="1">
                <a:latin typeface="+mj-ea"/>
              </a:rPr>
              <a:t>젠킨스</a:t>
            </a:r>
            <a:r>
              <a:rPr lang="ko-KR" altLang="en-US" dirty="0">
                <a:latin typeface="+mj-ea"/>
              </a:rPr>
              <a:t> 작업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" y="633565"/>
            <a:ext cx="5247908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패키지 압축</a:t>
            </a:r>
            <a:r>
              <a:rPr lang="en-US" altLang="ko-KR" dirty="0" smtClean="0"/>
              <a:t>(.tar)  : </a:t>
            </a:r>
            <a:r>
              <a:rPr lang="ko-KR" altLang="en-US" dirty="0" err="1"/>
              <a:t>운영배포</a:t>
            </a:r>
            <a:r>
              <a:rPr lang="ko-KR" altLang="en-US" dirty="0"/>
              <a:t> </a:t>
            </a:r>
            <a:r>
              <a:rPr lang="ko-KR" altLang="en-US" dirty="0" err="1" smtClean="0"/>
              <a:t>버전생성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069731"/>
            <a:ext cx="765810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642938" y="1069731"/>
            <a:ext cx="3533408" cy="281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70406" y="1418441"/>
            <a:ext cx="5730631" cy="1579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686899" y="3595975"/>
            <a:ext cx="5247908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ko-KR" altLang="en-US" dirty="0" smtClean="0"/>
              <a:t>패키지파일명 명명</a:t>
            </a:r>
            <a:r>
              <a:rPr lang="en-US" altLang="ko-KR" dirty="0" smtClean="0"/>
              <a:t>RULE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6899" y="3965307"/>
            <a:ext cx="697999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{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ROOT</a:t>
            </a:r>
            <a:r>
              <a:rPr lang="ko-KR" altLang="en-US" dirty="0" smtClean="0"/>
              <a:t>디렉토리</a:t>
            </a:r>
            <a:r>
              <a:rPr lang="en-US" altLang="ko-KR" dirty="0" smtClean="0"/>
              <a:t>}_YYYYMMDD_HHMMSS_#</a:t>
            </a:r>
            <a:r>
              <a:rPr lang="ko-KR" altLang="en-US" dirty="0" err="1" smtClean="0"/>
              <a:t>빌드번호</a:t>
            </a:r>
            <a:r>
              <a:rPr lang="en-US" altLang="ko-KR" dirty="0" smtClean="0"/>
              <a:t>.tar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657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380392" y="2945493"/>
            <a:ext cx="8141677" cy="34025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thtm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>
                <a:latin typeface="+mj-ea"/>
              </a:rPr>
              <a:t>5.2 </a:t>
            </a:r>
            <a:r>
              <a:rPr lang="ko-KR" altLang="en-US" dirty="0">
                <a:latin typeface="+mj-ea"/>
              </a:rPr>
              <a:t>배포하기</a:t>
            </a:r>
            <a:r>
              <a:rPr lang="en-US" altLang="ko-KR" dirty="0">
                <a:latin typeface="+mj-ea"/>
              </a:rPr>
              <a:t> &gt; </a:t>
            </a:r>
            <a:r>
              <a:rPr lang="ko-KR" altLang="en-US" dirty="0" err="1">
                <a:latin typeface="+mj-ea"/>
              </a:rPr>
              <a:t>젠킨스</a:t>
            </a:r>
            <a:r>
              <a:rPr lang="ko-KR" altLang="en-US" dirty="0">
                <a:latin typeface="+mj-ea"/>
              </a:rPr>
              <a:t> 작업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08" y="3530902"/>
            <a:ext cx="3501406" cy="2296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838" y="3530902"/>
            <a:ext cx="3560337" cy="2520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57" y="1282369"/>
            <a:ext cx="5724525" cy="1164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3875" b="42871"/>
          <a:stretch/>
        </p:blipFill>
        <p:spPr>
          <a:xfrm>
            <a:off x="562706" y="1281692"/>
            <a:ext cx="2790825" cy="1450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4683184" y="2161762"/>
            <a:ext cx="2621207" cy="23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62706" y="2152131"/>
            <a:ext cx="2276108" cy="23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62706" y="2447093"/>
            <a:ext cx="2276108" cy="23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683184" y="1941102"/>
            <a:ext cx="2621207" cy="23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683184" y="1694314"/>
            <a:ext cx="2621207" cy="23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2705" y="1866800"/>
            <a:ext cx="2276108" cy="234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2" idx="3"/>
            <a:endCxn id="11" idx="1"/>
          </p:cNvCxnSpPr>
          <p:nvPr/>
        </p:nvCxnSpPr>
        <p:spPr>
          <a:xfrm flipV="1">
            <a:off x="2838813" y="1811806"/>
            <a:ext cx="1844371" cy="172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8" idx="3"/>
          </p:cNvCxnSpPr>
          <p:nvPr/>
        </p:nvCxnSpPr>
        <p:spPr>
          <a:xfrm flipV="1">
            <a:off x="2838814" y="2058581"/>
            <a:ext cx="1844370" cy="211042"/>
          </a:xfrm>
          <a:prstGeom prst="bentConnector3">
            <a:avLst>
              <a:gd name="adj1" fmla="val 46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9" idx="3"/>
            <a:endCxn id="7" idx="1"/>
          </p:cNvCxnSpPr>
          <p:nvPr/>
        </p:nvCxnSpPr>
        <p:spPr>
          <a:xfrm flipV="1">
            <a:off x="2838814" y="2279254"/>
            <a:ext cx="1844370" cy="2853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950232" y="305353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소스 추적관리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빌드넘버로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2704" y="493337"/>
            <a:ext cx="9702677" cy="78483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500" b="1" dirty="0"/>
              <a:t>Jenkins </a:t>
            </a:r>
            <a:r>
              <a:rPr lang="ko-KR" altLang="en-US" sz="1500" b="1" dirty="0"/>
              <a:t>빌드 </a:t>
            </a:r>
            <a:r>
              <a:rPr lang="en-US" altLang="ko-KR" sz="1500" b="1" dirty="0"/>
              <a:t>=&gt; </a:t>
            </a:r>
            <a:r>
              <a:rPr lang="ko-KR" altLang="en-US" sz="1500" b="1" dirty="0"/>
              <a:t>배포 패키지</a:t>
            </a:r>
            <a:r>
              <a:rPr lang="en-US" altLang="ko-KR" sz="1500" b="1" dirty="0" smtClean="0"/>
              <a:t>(tar </a:t>
            </a:r>
            <a:r>
              <a:rPr lang="ko-KR" altLang="en-US" sz="1500" b="1" dirty="0" smtClean="0"/>
              <a:t>파일</a:t>
            </a:r>
            <a:r>
              <a:rPr lang="en-US" altLang="ko-KR" sz="1500" b="1" dirty="0"/>
              <a:t>)</a:t>
            </a:r>
            <a:r>
              <a:rPr lang="ko-KR" altLang="en-US" sz="1500" b="1" dirty="0"/>
              <a:t> 연동</a:t>
            </a:r>
            <a:endParaRPr lang="en-US" altLang="ko-KR" sz="1500" b="1" dirty="0"/>
          </a:p>
          <a:p>
            <a:r>
              <a:rPr lang="en-US" altLang="ko-KR" sz="1500" dirty="0" smtClean="0"/>
              <a:t>1. </a:t>
            </a:r>
            <a:r>
              <a:rPr lang="ko-KR" altLang="en-US" sz="1500" dirty="0" err="1" smtClean="0"/>
              <a:t>고객사</a:t>
            </a:r>
            <a:r>
              <a:rPr lang="ko-KR" altLang="en-US" sz="1500" dirty="0" smtClean="0"/>
              <a:t> </a:t>
            </a:r>
            <a:r>
              <a:rPr lang="ko-KR" altLang="en-US" sz="1500" dirty="0"/>
              <a:t>시스템에 패키지 </a:t>
            </a:r>
            <a:r>
              <a:rPr lang="ko-KR" altLang="en-US" sz="1500" dirty="0" err="1"/>
              <a:t>배포시</a:t>
            </a:r>
            <a:r>
              <a:rPr lang="en-US" altLang="ko-KR" sz="1500" dirty="0"/>
              <a:t>, </a:t>
            </a:r>
            <a:r>
              <a:rPr lang="ko-KR" altLang="en-US" sz="1500" dirty="0" err="1" smtClean="0"/>
              <a:t>빌드번호를</a:t>
            </a:r>
            <a:r>
              <a:rPr lang="ko-KR" altLang="en-US" sz="1500" dirty="0" smtClean="0"/>
              <a:t> 포함시킴으로써 정확한 </a:t>
            </a:r>
            <a:r>
              <a:rPr lang="ko-KR" altLang="en-US" sz="1500" dirty="0" err="1" smtClean="0"/>
              <a:t>버전관리가</a:t>
            </a:r>
            <a:r>
              <a:rPr lang="ko-KR" altLang="en-US" sz="1500" dirty="0" smtClean="0"/>
              <a:t>  가능해짐</a:t>
            </a:r>
            <a:endParaRPr lang="en-US" altLang="ko-KR" sz="1500" dirty="0" smtClean="0"/>
          </a:p>
          <a:p>
            <a:r>
              <a:rPr lang="en-US" altLang="ko-KR" sz="1500" dirty="0" smtClean="0"/>
              <a:t>2. </a:t>
            </a:r>
            <a:r>
              <a:rPr lang="ko-KR" altLang="en-US" sz="1500" dirty="0" err="1" smtClean="0"/>
              <a:t>빌드번호를</a:t>
            </a:r>
            <a:r>
              <a:rPr lang="ko-KR" altLang="en-US" sz="1500" dirty="0" smtClean="0"/>
              <a:t> 확인하여소스 추적관리 가능</a:t>
            </a:r>
            <a:endParaRPr lang="ko-KR" altLang="en-US" sz="1500" dirty="0"/>
          </a:p>
        </p:txBody>
      </p:sp>
      <p:sp>
        <p:nvSpPr>
          <p:cNvPr id="30" name="오른쪽 화살표 29"/>
          <p:cNvSpPr/>
          <p:nvPr/>
        </p:nvSpPr>
        <p:spPr>
          <a:xfrm rot="2528096">
            <a:off x="2792003" y="2704427"/>
            <a:ext cx="1046882" cy="72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0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5.3 </a:t>
            </a:r>
            <a:r>
              <a:rPr lang="ko-KR" altLang="en-US" dirty="0">
                <a:latin typeface="+mj-ea"/>
              </a:rPr>
              <a:t>배포하기 </a:t>
            </a:r>
            <a:r>
              <a:rPr lang="en-US" altLang="ko-KR" dirty="0">
                <a:latin typeface="+mj-ea"/>
              </a:rPr>
              <a:t>&gt; </a:t>
            </a:r>
            <a:r>
              <a:rPr lang="ko-KR" altLang="en-US" dirty="0" err="1">
                <a:latin typeface="+mj-ea"/>
              </a:rPr>
              <a:t>운영서버</a:t>
            </a:r>
            <a:r>
              <a:rPr lang="ko-KR" altLang="en-US" dirty="0">
                <a:latin typeface="+mj-ea"/>
              </a:rPr>
              <a:t> 배포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38" y="633565"/>
            <a:ext cx="5247908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패키지 소스 업로드</a:t>
            </a:r>
            <a:r>
              <a:rPr lang="en-US" altLang="ko-KR" dirty="0" smtClean="0"/>
              <a:t>(.tar)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2938" y="1565550"/>
            <a:ext cx="5247908" cy="36933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altLang="ko-KR" dirty="0" smtClean="0"/>
              <a:t>2. </a:t>
            </a:r>
            <a:r>
              <a:rPr lang="ko-KR" altLang="en-US" dirty="0" smtClean="0"/>
              <a:t>패키지 소스 </a:t>
            </a:r>
            <a:r>
              <a:rPr lang="en-US" altLang="ko-KR" dirty="0" smtClean="0"/>
              <a:t>unzip(</a:t>
            </a:r>
            <a:r>
              <a:rPr lang="ko-KR" altLang="en-US" dirty="0" smtClean="0"/>
              <a:t>압축해제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3676"/>
          <a:stretch/>
        </p:blipFill>
        <p:spPr>
          <a:xfrm>
            <a:off x="642938" y="1934883"/>
            <a:ext cx="9315450" cy="1335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3518076"/>
            <a:ext cx="6467475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738621" y="5374930"/>
            <a:ext cx="2826910" cy="278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38621" y="5653453"/>
            <a:ext cx="205766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압축해제된</a:t>
            </a:r>
            <a:r>
              <a:rPr lang="ko-KR" altLang="en-US" dirty="0" smtClean="0"/>
              <a:t> 버전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2517" y="3270739"/>
            <a:ext cx="328666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압축해제명령</a:t>
            </a:r>
            <a:endParaRPr lang="en-US" altLang="ko-KR" dirty="0" smtClean="0"/>
          </a:p>
          <a:p>
            <a:r>
              <a:rPr lang="en-US" altLang="ko-KR" dirty="0" smtClean="0"/>
              <a:t>tar –</a:t>
            </a:r>
            <a:r>
              <a:rPr lang="en-US" altLang="ko-KR" dirty="0" err="1" smtClean="0"/>
              <a:t>xf</a:t>
            </a:r>
            <a:r>
              <a:rPr lang="en-US" altLang="ko-KR" dirty="0" smtClean="0"/>
              <a:t> {</a:t>
            </a:r>
            <a:r>
              <a:rPr lang="ko-KR" altLang="en-US" dirty="0" smtClean="0"/>
              <a:t>패키지파일명</a:t>
            </a:r>
            <a:r>
              <a:rPr lang="en-US" altLang="ko-KR" dirty="0" smtClean="0"/>
              <a:t>.tar}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0762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JenKins</a:t>
            </a:r>
            <a:r>
              <a:rPr lang="en-US" altLang="ko-KR" dirty="0" smtClean="0"/>
              <a:t> </a:t>
            </a:r>
            <a:r>
              <a:rPr lang="ko-KR" altLang="en-US" dirty="0"/>
              <a:t>시스템 정보</a:t>
            </a:r>
          </a:p>
        </p:txBody>
      </p:sp>
    </p:spTree>
    <p:extLst>
      <p:ext uri="{BB962C8B-B14F-4D97-AF65-F5344CB8AC3E}">
        <p14:creationId xmlns:p14="http://schemas.microsoft.com/office/powerpoint/2010/main" val="420391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4" y="471324"/>
            <a:ext cx="10464316" cy="244637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1.1. </a:t>
            </a:r>
            <a:r>
              <a:rPr lang="ko-KR" altLang="en-US" dirty="0"/>
              <a:t>시스템 구조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343202" y="4046380"/>
            <a:ext cx="3360777" cy="2168759"/>
          </a:xfrm>
          <a:prstGeom prst="roundRect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다이어그램 9"/>
          <p:cNvGraphicFramePr/>
          <p:nvPr>
            <p:extLst>
              <p:ext uri="{D42A27DB-BD31-4B8C-83A1-F6EECF244321}">
                <p14:modId xmlns:p14="http://schemas.microsoft.com/office/powerpoint/2010/main" val="384395696"/>
              </p:ext>
            </p:extLst>
          </p:nvPr>
        </p:nvGraphicFramePr>
        <p:xfrm>
          <a:off x="773724" y="3587262"/>
          <a:ext cx="10172700" cy="2848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왼쪽으로 구부러진 화살표 10"/>
          <p:cNvSpPr/>
          <p:nvPr/>
        </p:nvSpPr>
        <p:spPr>
          <a:xfrm rot="5400000" flipH="1">
            <a:off x="5254343" y="137630"/>
            <a:ext cx="1245883" cy="85030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171566" y="3600934"/>
            <a:ext cx="1798726" cy="3559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피드백</a:t>
            </a:r>
            <a:endParaRPr lang="ko-KR" altLang="en-US" dirty="0"/>
          </a:p>
        </p:txBody>
      </p:sp>
      <p:sp>
        <p:nvSpPr>
          <p:cNvPr id="13" name="위쪽 화살표 12"/>
          <p:cNvSpPr/>
          <p:nvPr/>
        </p:nvSpPr>
        <p:spPr>
          <a:xfrm>
            <a:off x="4203355" y="3587261"/>
            <a:ext cx="73329" cy="2848709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위쪽 화살표 14"/>
          <p:cNvSpPr/>
          <p:nvPr/>
        </p:nvSpPr>
        <p:spPr>
          <a:xfrm>
            <a:off x="7680314" y="3587262"/>
            <a:ext cx="90181" cy="2848708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줄무늬가 있는 오른쪽 화살표 6"/>
          <p:cNvSpPr/>
          <p:nvPr/>
        </p:nvSpPr>
        <p:spPr>
          <a:xfrm rot="5400000">
            <a:off x="6060185" y="4769293"/>
            <a:ext cx="2168759" cy="722932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포인트가 10개인 별 7"/>
          <p:cNvSpPr/>
          <p:nvPr/>
        </p:nvSpPr>
        <p:spPr>
          <a:xfrm>
            <a:off x="6609001" y="4706464"/>
            <a:ext cx="1094978" cy="747787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 smtClean="0"/>
              <a:t>JenKins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6992970" y="5420805"/>
            <a:ext cx="327038" cy="65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1300" dirty="0" smtClean="0"/>
              <a:t>자동화</a:t>
            </a:r>
            <a:endParaRPr lang="ko-KR" altLang="en-US" sz="1300" dirty="0"/>
          </a:p>
        </p:txBody>
      </p:sp>
      <p:sp>
        <p:nvSpPr>
          <p:cNvPr id="16" name="줄무늬가 있는 오른쪽 화살표 15"/>
          <p:cNvSpPr/>
          <p:nvPr/>
        </p:nvSpPr>
        <p:spPr>
          <a:xfrm rot="5400000">
            <a:off x="6116591" y="1333045"/>
            <a:ext cx="1956707" cy="722932"/>
          </a:xfrm>
          <a:prstGeom prst="striped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수작업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397" y="512187"/>
            <a:ext cx="461665" cy="240551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ko-KR" dirty="0" smtClean="0"/>
              <a:t>AS-IS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12060" y="3585912"/>
            <a:ext cx="461665" cy="2850058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ko-KR" altLang="en-US" smtClean="0"/>
              <a:t>개선</a:t>
            </a:r>
            <a:r>
              <a:rPr lang="ko-KR" altLang="en-US"/>
              <a:t>됨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38915" y="588891"/>
            <a:ext cx="3360777" cy="234247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줄무늬가 있는 오른쪽 화살표 20"/>
          <p:cNvSpPr/>
          <p:nvPr/>
        </p:nvSpPr>
        <p:spPr>
          <a:xfrm rot="5400000">
            <a:off x="5624490" y="2710359"/>
            <a:ext cx="762782" cy="1167701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ko-KR" altLang="en-US" dirty="0" smtClean="0"/>
              <a:t>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05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1.2. </a:t>
            </a:r>
            <a:r>
              <a:rPr lang="ko-KR" altLang="en-US" dirty="0"/>
              <a:t>소프트웨어 정보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필수 소프트웨어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92" y="722434"/>
            <a:ext cx="7696200" cy="1333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789314" y="1389184"/>
            <a:ext cx="2450901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89314" y="1600200"/>
            <a:ext cx="2450901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" y="2266950"/>
            <a:ext cx="7791450" cy="3524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2868444" y="5037992"/>
            <a:ext cx="2450901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02852" y="131589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491418" y="1537549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02852" y="498191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102099"/>
            <a:ext cx="27964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MsBuild.exe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: CI (</a:t>
            </a:r>
            <a:r>
              <a:rPr lang="en-US" altLang="ko-KR" sz="1000" dirty="0" err="1" smtClean="0">
                <a:latin typeface="+mj-ea"/>
                <a:ea typeface="+mj-ea"/>
              </a:rPr>
              <a:t>conteinuous</a:t>
            </a:r>
            <a:r>
              <a:rPr lang="en-US" altLang="ko-KR" sz="1000" dirty="0" smtClean="0">
                <a:latin typeface="+mj-ea"/>
                <a:ea typeface="+mj-ea"/>
              </a:rPr>
              <a:t> integration) </a:t>
            </a:r>
            <a:r>
              <a:rPr lang="ko-KR" altLang="en-US" sz="1000" dirty="0" smtClean="0">
                <a:latin typeface="+mj-ea"/>
                <a:ea typeface="+mj-ea"/>
              </a:rPr>
              <a:t>및 </a:t>
            </a:r>
            <a:r>
              <a:rPr lang="en-US" altLang="ko-KR" sz="1000" dirty="0" smtClean="0">
                <a:latin typeface="+mj-ea"/>
                <a:ea typeface="+mj-ea"/>
              </a:rPr>
              <a:t>CD (</a:t>
            </a:r>
            <a:r>
              <a:rPr lang="en-US" altLang="ko-KR" sz="1000" dirty="0" err="1" smtClean="0">
                <a:latin typeface="+mj-ea"/>
                <a:ea typeface="+mj-ea"/>
              </a:rPr>
              <a:t>conteinuous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err="1" smtClean="0">
                <a:latin typeface="+mj-ea"/>
                <a:ea typeface="+mj-ea"/>
              </a:rPr>
              <a:t>Deliversy</a:t>
            </a:r>
            <a:r>
              <a:rPr lang="en-US" altLang="ko-KR" sz="1000" dirty="0" smtClean="0">
                <a:latin typeface="+mj-ea"/>
                <a:ea typeface="+mj-ea"/>
              </a:rPr>
              <a:t>) </a:t>
            </a:r>
            <a:r>
              <a:rPr lang="ko-KR" altLang="en-US" sz="1000" dirty="0" smtClean="0">
                <a:latin typeface="+mj-ea"/>
                <a:ea typeface="+mj-ea"/>
              </a:rPr>
              <a:t>를 위한 </a:t>
            </a:r>
            <a:r>
              <a:rPr lang="ko-KR" altLang="en-US" sz="1000" dirty="0" err="1" smtClean="0">
                <a:latin typeface="+mj-ea"/>
                <a:ea typeface="+mj-ea"/>
              </a:rPr>
              <a:t>닷넷</a:t>
            </a:r>
            <a:r>
              <a:rPr lang="ko-KR" altLang="en-US" sz="1000" dirty="0" smtClean="0">
                <a:latin typeface="+mj-ea"/>
                <a:ea typeface="+mj-ea"/>
              </a:rPr>
              <a:t> 전용 </a:t>
            </a:r>
            <a:r>
              <a:rPr lang="en-US" altLang="ko-KR" sz="1000" dirty="0" smtClean="0">
                <a:latin typeface="+mj-ea"/>
                <a:ea typeface="+mj-ea"/>
              </a:rPr>
              <a:t>build </a:t>
            </a:r>
            <a:r>
              <a:rPr lang="ko-KR" altLang="en-US" sz="1000" dirty="0" smtClean="0">
                <a:latin typeface="+mj-ea"/>
                <a:ea typeface="+mj-ea"/>
              </a:rPr>
              <a:t>툴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59534" y="1437354"/>
            <a:ext cx="279640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nugget.exe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err="1" smtClean="0">
                <a:latin typeface="+mj-ea"/>
                <a:ea typeface="+mj-ea"/>
              </a:rPr>
              <a:t>빌드시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패키지 설치를 위한 </a:t>
            </a:r>
            <a:r>
              <a:rPr lang="en-US" altLang="ko-KR" sz="1000" dirty="0" smtClean="0">
                <a:latin typeface="+mj-ea"/>
                <a:ea typeface="+mj-ea"/>
              </a:rPr>
              <a:t>nugget</a:t>
            </a: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(</a:t>
            </a:r>
            <a:r>
              <a:rPr lang="ko-KR" altLang="en-US" sz="1000" dirty="0" smtClean="0">
                <a:latin typeface="+mj-ea"/>
                <a:ea typeface="+mj-ea"/>
              </a:rPr>
              <a:t>공식사이트 다운로드</a:t>
            </a:r>
            <a:r>
              <a:rPr lang="en-US" altLang="ko-KR" sz="1000" dirty="0" smtClean="0">
                <a:latin typeface="+mj-ea"/>
                <a:ea typeface="+mj-ea"/>
              </a:rPr>
              <a:t>)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8107" y="886907"/>
            <a:ext cx="27964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err="1" smtClean="0">
                <a:solidFill>
                  <a:srgbClr val="0070C0"/>
                </a:solidFill>
                <a:latin typeface="+mj-ea"/>
                <a:ea typeface="+mj-ea"/>
              </a:rPr>
              <a:t>jenkins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en-US" altLang="ko-KR" sz="1000" dirty="0" err="1" smtClean="0">
                <a:latin typeface="+mj-ea"/>
                <a:ea typeface="+mj-ea"/>
              </a:rPr>
              <a:t>jenkins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사이트에서 다운로드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6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1.3. </a:t>
            </a:r>
            <a:r>
              <a:rPr lang="ko-KR" altLang="en-US" dirty="0"/>
              <a:t>접속방법		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44595"/>
              </p:ext>
            </p:extLst>
          </p:nvPr>
        </p:nvGraphicFramePr>
        <p:xfrm>
          <a:off x="625230" y="570197"/>
          <a:ext cx="958263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715">
                  <a:extLst>
                    <a:ext uri="{9D8B030D-6E8A-4147-A177-3AD203B41FA5}">
                      <a16:colId xmlns:a16="http://schemas.microsoft.com/office/drawing/2014/main" val="645560970"/>
                    </a:ext>
                  </a:extLst>
                </a:gridCol>
                <a:gridCol w="8088923">
                  <a:extLst>
                    <a:ext uri="{9D8B030D-6E8A-4147-A177-3AD203B41FA5}">
                      <a16:colId xmlns:a16="http://schemas.microsoft.com/office/drawing/2014/main" val="165839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접속주소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http://sf.tascorp.co.kr:8500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73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계정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Svn</a:t>
                      </a:r>
                      <a:r>
                        <a:rPr lang="ko-KR" altLang="en-US" dirty="0" smtClean="0"/>
                        <a:t>과 </a:t>
                      </a:r>
                      <a:r>
                        <a:rPr lang="en-US" altLang="ko-KR" dirty="0" err="1" smtClean="0"/>
                        <a:t>jenkins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과의 계정 통합을 위해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en-US" altLang="ko-KR" dirty="0" err="1" smtClean="0"/>
                        <a:t>Svn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err="1" smtClean="0"/>
                        <a:t>발급계정</a:t>
                      </a:r>
                      <a:r>
                        <a:rPr lang="ko-KR" altLang="en-US" dirty="0" smtClean="0"/>
                        <a:t> 참조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8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33001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30" y="1566251"/>
            <a:ext cx="9582638" cy="46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7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1.4. </a:t>
            </a:r>
            <a:r>
              <a:rPr lang="ko-KR" altLang="en-US" dirty="0"/>
              <a:t>환경정보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85969"/>
              </p:ext>
            </p:extLst>
          </p:nvPr>
        </p:nvGraphicFramePr>
        <p:xfrm>
          <a:off x="634021" y="666912"/>
          <a:ext cx="11042164" cy="12794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2833">
                  <a:extLst>
                    <a:ext uri="{9D8B030D-6E8A-4147-A177-3AD203B41FA5}">
                      <a16:colId xmlns:a16="http://schemas.microsoft.com/office/drawing/2014/main" val="978604316"/>
                    </a:ext>
                  </a:extLst>
                </a:gridCol>
                <a:gridCol w="6448108">
                  <a:extLst>
                    <a:ext uri="{9D8B030D-6E8A-4147-A177-3AD203B41FA5}">
                      <a16:colId xmlns:a16="http://schemas.microsoft.com/office/drawing/2014/main" val="147548967"/>
                    </a:ext>
                  </a:extLst>
                </a:gridCol>
                <a:gridCol w="3631223">
                  <a:extLst>
                    <a:ext uri="{9D8B030D-6E8A-4147-A177-3AD203B41FA5}">
                      <a16:colId xmlns:a16="http://schemas.microsoft.com/office/drawing/2014/main" val="3134748119"/>
                    </a:ext>
                  </a:extLst>
                </a:gridCol>
              </a:tblGrid>
              <a:tr h="3958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구분명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위치</a:t>
                      </a:r>
                      <a:endParaRPr lang="en-US" altLang="ko-KR" sz="1300" dirty="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기능</a:t>
                      </a:r>
                      <a:endParaRPr lang="en-US" altLang="ko-KR" sz="1300" dirty="0" smtClean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637646"/>
                  </a:ext>
                </a:extLst>
              </a:tr>
              <a:tr h="395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홈디렉토리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 smtClean="0"/>
                        <a:t>C:\Windows\system32\config\systemprofile\AppData\Local\Jenkins\.jenkins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젠킨스</a:t>
                      </a:r>
                      <a:r>
                        <a:rPr lang="ko-KR" altLang="en-US" sz="1300" baseline="0" dirty="0" err="1" smtClean="0"/>
                        <a:t>의</a:t>
                      </a:r>
                      <a:r>
                        <a:rPr lang="ko-KR" altLang="en-US" sz="1300" baseline="0" dirty="0" smtClean="0"/>
                        <a:t> 메인 </a:t>
                      </a:r>
                      <a:r>
                        <a:rPr lang="ko-KR" altLang="en-US" sz="1300" baseline="0" dirty="0" err="1" smtClean="0"/>
                        <a:t>홈디렉토리</a:t>
                      </a:r>
                      <a:endParaRPr lang="en-US" altLang="ko-KR" sz="13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42781"/>
                  </a:ext>
                </a:extLst>
              </a:tr>
              <a:tr h="3958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smtClean="0"/>
                        <a:t>설정파일 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홈디렉토리</a:t>
                      </a:r>
                      <a:r>
                        <a:rPr lang="en-US" altLang="ko-KR" sz="1300" dirty="0" smtClean="0"/>
                        <a:t>/config.xml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 err="1" smtClean="0"/>
                        <a:t>권한설정</a:t>
                      </a:r>
                      <a:r>
                        <a:rPr lang="ko-KR" altLang="en-US" sz="1300" dirty="0" smtClean="0"/>
                        <a:t> 및 </a:t>
                      </a:r>
                      <a:r>
                        <a:rPr lang="en-US" altLang="ko-KR" sz="1300" dirty="0" smtClean="0"/>
                        <a:t>workspace </a:t>
                      </a:r>
                      <a:r>
                        <a:rPr lang="ko-KR" altLang="en-US" sz="1300" dirty="0" smtClean="0"/>
                        <a:t>설정 디렉토리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3717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33237" r="10285"/>
          <a:stretch/>
        </p:blipFill>
        <p:spPr>
          <a:xfrm>
            <a:off x="634021" y="2382715"/>
            <a:ext cx="9160610" cy="3977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4021" y="2076891"/>
            <a:ext cx="1915748" cy="323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Config.xml </a:t>
            </a:r>
            <a:r>
              <a:rPr lang="ko-KR" altLang="en-US" sz="1500" dirty="0" smtClean="0"/>
              <a:t>설정</a:t>
            </a:r>
            <a:endParaRPr lang="ko-KR" altLang="en-US" sz="1500" dirty="0"/>
          </a:p>
        </p:txBody>
      </p:sp>
      <p:sp>
        <p:nvSpPr>
          <p:cNvPr id="7" name="직사각형 6"/>
          <p:cNvSpPr/>
          <p:nvPr/>
        </p:nvSpPr>
        <p:spPr>
          <a:xfrm>
            <a:off x="1408921" y="2400056"/>
            <a:ext cx="2741048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91895" y="2811387"/>
            <a:ext cx="3868128" cy="18924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08920" y="6143973"/>
            <a:ext cx="6249179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078719" y="2335310"/>
            <a:ext cx="198368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 로그인 설정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(true)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51647" y="3434470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 </a:t>
            </a:r>
            <a:r>
              <a:rPr lang="ko-KR" altLang="en-US" sz="1500" b="1" dirty="0" err="1" smtClean="0">
                <a:solidFill>
                  <a:schemeClr val="bg1"/>
                </a:solidFill>
              </a:rPr>
              <a:t>권한설정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4805" y="6082728"/>
            <a:ext cx="18582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workspace </a:t>
            </a:r>
            <a:r>
              <a:rPr lang="ko-KR" altLang="en-US" sz="1500" b="1" dirty="0" smtClean="0">
                <a:solidFill>
                  <a:schemeClr val="bg1"/>
                </a:solidFill>
              </a:rPr>
              <a:t>설정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9944099" y="4972747"/>
            <a:ext cx="1732086" cy="92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SVN </a:t>
            </a:r>
            <a:r>
              <a:rPr lang="ko-KR" altLang="en-US" sz="1500" dirty="0" err="1" smtClean="0"/>
              <a:t>체크아웃시</a:t>
            </a:r>
            <a:r>
              <a:rPr lang="en-US" altLang="ko-KR" sz="1500" dirty="0" smtClean="0"/>
              <a:t>, </a:t>
            </a:r>
          </a:p>
          <a:p>
            <a:pPr algn="ctr"/>
            <a:r>
              <a:rPr lang="ko-KR" altLang="en-US" sz="1500" dirty="0" smtClean="0"/>
              <a:t>기준 디렉토리</a:t>
            </a:r>
            <a:endParaRPr lang="ko-KR" altLang="en-US" sz="1500" dirty="0"/>
          </a:p>
        </p:txBody>
      </p:sp>
      <p:cxnSp>
        <p:nvCxnSpPr>
          <p:cNvPr id="15" name="꺾인 연결선 14"/>
          <p:cNvCxnSpPr>
            <a:stCxn id="12" idx="3"/>
            <a:endCxn id="13" idx="1"/>
          </p:cNvCxnSpPr>
          <p:nvPr/>
        </p:nvCxnSpPr>
        <p:spPr>
          <a:xfrm flipV="1">
            <a:off x="9443006" y="5434343"/>
            <a:ext cx="501093" cy="80996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42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JenKins</a:t>
            </a:r>
            <a:r>
              <a:rPr lang="en-US" altLang="ko-KR" dirty="0"/>
              <a:t> </a:t>
            </a:r>
            <a:r>
              <a:rPr lang="ko-KR" altLang="en-US" dirty="0" err="1"/>
              <a:t>설정내용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3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22523</TotalTime>
  <Words>1322</Words>
  <Application>Microsoft Office PowerPoint</Application>
  <PresentationFormat>와이드스크린</PresentationFormat>
  <Paragraphs>389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HY견명조</vt:lpstr>
      <vt:lpstr>맑은 고딕</vt:lpstr>
      <vt:lpstr>Arial</vt:lpstr>
      <vt:lpstr>Office 테마</vt:lpstr>
      <vt:lpstr>HACCP_배포관리(자동)</vt:lpstr>
      <vt:lpstr>PowerPoint 프레젠테이션</vt:lpstr>
      <vt:lpstr>PowerPoint 프레젠테이션</vt:lpstr>
      <vt:lpstr>PowerPoint 프레젠테이션</vt:lpstr>
      <vt:lpstr>1.1. 시스템 구조</vt:lpstr>
      <vt:lpstr>1.2. 소프트웨어 정보</vt:lpstr>
      <vt:lpstr>1.3. 접속방법   </vt:lpstr>
      <vt:lpstr>1.4. 환경정보</vt:lpstr>
      <vt:lpstr>PowerPoint 프레젠테이션</vt:lpstr>
      <vt:lpstr>2.1. System Configuration</vt:lpstr>
      <vt:lpstr>2.1.1. 시스템 설정</vt:lpstr>
      <vt:lpstr>2.1.1. 시스템 설정</vt:lpstr>
      <vt:lpstr>2.1.2. Global Tool Configuration</vt:lpstr>
      <vt:lpstr>2.1.3. 플러그인 관리</vt:lpstr>
      <vt:lpstr>2.2. Security</vt:lpstr>
      <vt:lpstr>2.2.1. Configure Global Security</vt:lpstr>
      <vt:lpstr>2.2.2. Manage and Assign Roles</vt:lpstr>
      <vt:lpstr>PowerPoint 프레젠테이션</vt:lpstr>
      <vt:lpstr>3.1 General  </vt:lpstr>
      <vt:lpstr>3.2 소스코드 관리  </vt:lpstr>
      <vt:lpstr>3.3 빌드 유발</vt:lpstr>
      <vt:lpstr>3.4 Build</vt:lpstr>
      <vt:lpstr>3.4 Build</vt:lpstr>
      <vt:lpstr>3.4 Build</vt:lpstr>
      <vt:lpstr>3.4 Build</vt:lpstr>
      <vt:lpstr>PowerPoint 프레젠테이션</vt:lpstr>
      <vt:lpstr>4.1 정보 변경 </vt:lpstr>
      <vt:lpstr>4.2 빌드기록 보기</vt:lpstr>
      <vt:lpstr>4.2 빌드기록 보기</vt:lpstr>
      <vt:lpstr>4.3 소스변경 사항 보기</vt:lpstr>
      <vt:lpstr>4.3 소스변경 사항 보기</vt:lpstr>
      <vt:lpstr>5.0 배포서버 폴더구조</vt:lpstr>
      <vt:lpstr>5.1 운영서버 배포 요약</vt:lpstr>
      <vt:lpstr>5.2 배포하기 &gt; 젠킨스 작업</vt:lpstr>
      <vt:lpstr>5.2 배포하기 &gt; 젠킨스 작업</vt:lpstr>
      <vt:lpstr>5.2 배포하기 &gt; 젠킨스 작업</vt:lpstr>
      <vt:lpstr>5.2 배포하기 &gt; 젠킨스 작업</vt:lpstr>
      <vt:lpstr>5.3 배포하기 &gt; 운영서버 배포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888</cp:revision>
  <cp:lastPrinted>2020-10-29T00:12:33Z</cp:lastPrinted>
  <dcterms:created xsi:type="dcterms:W3CDTF">2017-01-19T06:47:12Z</dcterms:created>
  <dcterms:modified xsi:type="dcterms:W3CDTF">2020-12-14T02:30:29Z</dcterms:modified>
</cp:coreProperties>
</file>