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8" r:id="rId4"/>
    <p:sldId id="402" r:id="rId5"/>
    <p:sldId id="259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</a:t>
            </a:r>
            <a:r>
              <a:rPr lang="en-US" altLang="ko-KR" dirty="0" smtClean="0"/>
              <a:t>_</a:t>
            </a:r>
            <a:r>
              <a:rPr lang="ko-KR" altLang="en-US" dirty="0" smtClean="0"/>
              <a:t>성능테스트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유형별 성능테스트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2020-12-09 -01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27886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2020.10.23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화면개선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가이드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2020.10.27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폼요소에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들어가는 클래스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용어통일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2020.12.08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전체문서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검토 및 정리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0662" y="643273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  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화면 템플릿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화면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전체 구조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top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2.1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영역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2.2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.class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기본규칙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2.3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2.4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툴바영역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&gt; CRUD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3 Contents Main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3.1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left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(Grid)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3.2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right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(form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입력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4.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공통 작업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4.1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화면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Resize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4.2 form validation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4.3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(CRUD)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수정체크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EditCheck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 함수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4.4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멀티폼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상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하단 여백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자동조정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4.5 row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컨텐츠 여백 조절 방법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4.6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버튼이미지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fontawesom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3" y="1232853"/>
            <a:ext cx="7839075" cy="2962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성능측정  </a:t>
            </a:r>
            <a:r>
              <a:rPr lang="en-US" altLang="ko-KR" dirty="0" smtClean="0"/>
              <a:t>&gt; 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96864"/>
              </p:ext>
            </p:extLst>
          </p:nvPr>
        </p:nvGraphicFramePr>
        <p:xfrm>
          <a:off x="459972" y="63095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워크시트" showAsIcon="1" r:id="rId4" imgW="914400" imgH="771480" progId="Excel.Sheet.12">
                  <p:embed/>
                </p:oleObj>
              </mc:Choice>
              <mc:Fallback>
                <p:oleObj name="워크시트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972" y="63095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8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32227</TotalTime>
  <Words>148</Words>
  <Application>Microsoft Office PowerPoint</Application>
  <PresentationFormat>와이드스크린</PresentationFormat>
  <Paragraphs>92</Paragraphs>
  <Slides>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HY견명조</vt:lpstr>
      <vt:lpstr>HY신명조</vt:lpstr>
      <vt:lpstr>맑은 고딕</vt:lpstr>
      <vt:lpstr>Arial</vt:lpstr>
      <vt:lpstr>Office 테마</vt:lpstr>
      <vt:lpstr>Microsoft Excel 워크시트</vt:lpstr>
      <vt:lpstr>HACCP_성능테스트</vt:lpstr>
      <vt:lpstr>PowerPoint 프레젠테이션</vt:lpstr>
      <vt:lpstr>PowerPoint 프레젠테이션</vt:lpstr>
      <vt:lpstr>5. 화면 성능측정  &gt; 1차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953</cp:revision>
  <cp:lastPrinted>2020-11-03T01:10:54Z</cp:lastPrinted>
  <dcterms:created xsi:type="dcterms:W3CDTF">2017-01-19T06:47:12Z</dcterms:created>
  <dcterms:modified xsi:type="dcterms:W3CDTF">2020-12-09T04:44:28Z</dcterms:modified>
</cp:coreProperties>
</file>