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1930-961D-4647-8CB1-21831A387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314B8-EADD-4C24-8140-41D4B0F26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4149-2202-475B-8B10-563BD2F9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EB618-A212-4C5E-9610-98DA18D4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AFFD9-9716-45B5-9207-04C225F1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0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6D22C-3DF4-43F6-A82A-EE879EC9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46CBA-4074-49BC-B751-A194A9CAB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C8EAE-A61C-43C0-8DEC-940C98C2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30890-ACBA-4EEF-905C-7A77D4C8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E9C34-7AD4-465D-BD9A-22974455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12E77-6855-4DB3-B25F-D58F5B310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1AFF7-CFA7-416B-8B19-5D483519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C4248-7136-44A9-9386-92063E7E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4BCEE-5173-4FEC-9B9C-8A51BB27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C55FE-79D1-4706-851A-63C3EFC3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0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904A1-803F-47D0-A5FB-CEC18B7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8B624-6F2A-4196-AEA1-CB4D8599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2ECCB-58AF-4D66-BD0C-E6E5E93B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8CF4-AE9E-47B5-AF37-FE4F7766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98918-7F46-4820-A260-D0585C96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0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5A717-57AD-45F6-9170-0ECB6DBC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B1A01-C0B2-4D20-B0A0-5133D9C5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89269-BAD5-4934-8626-2E03E6A7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ED365-CC15-48B9-8528-68962CFC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57237-53E0-42FE-96A0-70812F9A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033AC-AAA0-439C-8052-AC055EBF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4E414-A7AA-4F46-A1AF-93AFA6E5D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30885-B24B-45AD-B9D1-C6164E12F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520A0-55F4-40A0-BB44-AB4C8F0F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2F04E-2276-4194-BB38-E8441D9A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09EB7-4C9A-4BE2-896F-F5192FBA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DCF1E-FEC3-44B5-B6D7-615E0FF0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34BB2-CC19-4320-AA87-285062E9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CB7DB-1FB3-4B9D-A93A-364CEC74A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2B6CA3-12EF-497E-AD0B-00DB36A73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88EAF-3845-4745-8B1B-F7D27F244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05480-C2F9-4D80-8B29-BA13307D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8B09BE-CE04-45C8-A50B-8BAEDE5F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E92A24-2173-495A-B0C2-865F3F62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48748-8882-41B0-966D-C06358AF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8207E4-19BE-40DF-8A05-48529D0C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AD45FA-F551-4DBA-A7B2-34968AD9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3D17A9-1409-4871-86D4-5FB7AD54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A7315-D371-4445-931F-CCFC68BF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4BBCF-AFE3-42F8-8E48-707CD9A0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5FFF-614D-4819-9F5A-760531CC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4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D62C-CE82-4F7B-AE8D-B7B31924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825F0-26A6-4710-AA6F-243769C6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9827D-6203-4750-8F06-5E659FE0A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67CE6-7534-4F33-B1B4-6D96C1D4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726537-39C8-4625-B8C8-F0AD1EE2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12AB6-FFDD-45DA-9EF2-DCB76F1B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4C97A-F3ED-447C-A062-41426D5A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D4E63-F237-4389-B3D2-F7150F8B8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3879B-0456-45F8-9351-C8B430F7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B7DB9-D757-4BFA-BC8B-DF728BD9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EC55B-424D-44DC-B31E-083494E8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0B90B-11CB-419A-A939-2D7BCE33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AA78A-23FF-451F-B317-566788C9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04ACF-3690-4197-8563-4C91DE20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BD767-6E62-4138-A19B-423434CCB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9132-4D90-4DAF-A8D1-76C1DCD4C675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5D400-3830-4BA8-A94C-F41175D07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5D486-A540-4CAB-B504-E1B72754A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5A3E4-015E-40BD-80CE-F1E623E4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131"/>
            <a:ext cx="9144000" cy="1750831"/>
          </a:xfrm>
        </p:spPr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CCTV</a:t>
            </a:r>
            <a:r>
              <a:rPr lang="ko-KR" altLang="en-US" dirty="0"/>
              <a:t> 문제점과 </a:t>
            </a:r>
            <a:br>
              <a:rPr lang="en-US" altLang="ko-KR" dirty="0"/>
            </a:br>
            <a:r>
              <a:rPr lang="ko-KR" altLang="en-US" dirty="0"/>
              <a:t>개선방안</a:t>
            </a:r>
          </a:p>
        </p:txBody>
      </p:sp>
    </p:spTree>
    <p:extLst>
      <p:ext uri="{BB962C8B-B14F-4D97-AF65-F5344CB8AC3E}">
        <p14:creationId xmlns:p14="http://schemas.microsoft.com/office/powerpoint/2010/main" val="120584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463B728-BEC4-4BF2-A4F8-1757FA532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79" y="628059"/>
            <a:ext cx="1466850" cy="1228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9916D1-0B63-49C3-8C78-6244C9CCC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14" y="602630"/>
            <a:ext cx="1466850" cy="122872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11AE786-A168-74E7-B7B1-1D687CB8C1EE}"/>
              </a:ext>
            </a:extLst>
          </p:cNvPr>
          <p:cNvCxnSpPr/>
          <p:nvPr/>
        </p:nvCxnSpPr>
        <p:spPr>
          <a:xfrm>
            <a:off x="5708229" y="1202925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AC3004E-B79A-D7B2-908D-28E615020128}"/>
              </a:ext>
            </a:extLst>
          </p:cNvPr>
          <p:cNvCxnSpPr/>
          <p:nvPr/>
        </p:nvCxnSpPr>
        <p:spPr>
          <a:xfrm>
            <a:off x="1781705" y="1242421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2CB5AF-FF37-992D-0E79-83E1D747A52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29864" y="1242421"/>
            <a:ext cx="61151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BB3D8E-E18F-8099-12A8-BE11518EA073}"/>
              </a:ext>
            </a:extLst>
          </p:cNvPr>
          <p:cNvSpPr txBox="1"/>
          <p:nvPr/>
        </p:nvSpPr>
        <p:spPr>
          <a:xfrm>
            <a:off x="3692434" y="1294276"/>
            <a:ext cx="47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광케이블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95318-030E-ED47-A391-6CB7E84412C1}"/>
              </a:ext>
            </a:extLst>
          </p:cNvPr>
          <p:cNvSpPr txBox="1"/>
          <p:nvPr/>
        </p:nvSpPr>
        <p:spPr>
          <a:xfrm>
            <a:off x="5670214" y="973897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A394AB8-B1D9-A7D2-CFAE-CED8403BA65A}"/>
              </a:ext>
            </a:extLst>
          </p:cNvPr>
          <p:cNvGrpSpPr/>
          <p:nvPr/>
        </p:nvGrpSpPr>
        <p:grpSpPr>
          <a:xfrm>
            <a:off x="6095999" y="869908"/>
            <a:ext cx="5061184" cy="5556369"/>
            <a:chOff x="6095999" y="869908"/>
            <a:chExt cx="5061184" cy="555636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72C34E4-AD1F-4815-BD1D-E659CA0FB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74094"/>
              <a:ext cx="1076325" cy="685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92EA4D9-0A7D-4063-B7FD-3C0807289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634" y="886807"/>
              <a:ext cx="691607" cy="66037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018427A-8468-4B0C-9A53-059CBAFDE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4133" y="879299"/>
              <a:ext cx="691607" cy="66037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3C46FCD-C4D9-4BB6-A69A-62B9D3990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71" y="892013"/>
              <a:ext cx="691607" cy="66037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1243B8F-447A-443A-83B2-0AADB1463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770" y="869908"/>
              <a:ext cx="691607" cy="66037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0F85C7C-8027-4972-B54E-0DC1337C1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2484399"/>
              <a:ext cx="1076325" cy="6858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7E0C11E-B8FF-480E-AA46-3A3750BB1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656" y="4091165"/>
              <a:ext cx="1076325" cy="6858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43767E4-D814-4B8B-B65E-C9A880790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656" y="5740477"/>
              <a:ext cx="1076325" cy="685800"/>
            </a:xfrm>
            <a:prstGeom prst="rect">
              <a:avLst/>
            </a:prstGeom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F1D58A-293B-4276-ABF7-AD12445F2C98}"/>
                </a:ext>
              </a:extLst>
            </p:cNvPr>
            <p:cNvCxnSpPr>
              <a:stCxn id="11" idx="3"/>
              <a:endCxn id="21" idx="1"/>
            </p:cNvCxnSpPr>
            <p:nvPr/>
          </p:nvCxnSpPr>
          <p:spPr>
            <a:xfrm>
              <a:off x="7172325" y="1216994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C335D1-C904-4A6F-89EE-0B8430D665D5}"/>
                </a:ext>
              </a:extLst>
            </p:cNvPr>
            <p:cNvCxnSpPr/>
            <p:nvPr/>
          </p:nvCxnSpPr>
          <p:spPr>
            <a:xfrm>
              <a:off x="8142824" y="1219011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E58F5C6-725F-4616-A258-A4BC7F5F2689}"/>
                </a:ext>
              </a:extLst>
            </p:cNvPr>
            <p:cNvCxnSpPr/>
            <p:nvPr/>
          </p:nvCxnSpPr>
          <p:spPr>
            <a:xfrm>
              <a:off x="9122160" y="1230305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9021FD7-E334-406A-95FA-C4025A3C62E3}"/>
                </a:ext>
              </a:extLst>
            </p:cNvPr>
            <p:cNvCxnSpPr/>
            <p:nvPr/>
          </p:nvCxnSpPr>
          <p:spPr>
            <a:xfrm>
              <a:off x="10084267" y="124620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7BA374-969C-91EB-02F6-5C15C666F639}"/>
                </a:ext>
              </a:extLst>
            </p:cNvPr>
            <p:cNvSpPr txBox="1"/>
            <p:nvPr/>
          </p:nvSpPr>
          <p:spPr>
            <a:xfrm>
              <a:off x="7172324" y="1258977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8F935C-61E6-DB3D-70F3-3CC2E8A06265}"/>
                </a:ext>
              </a:extLst>
            </p:cNvPr>
            <p:cNvSpPr txBox="1"/>
            <p:nvPr/>
          </p:nvSpPr>
          <p:spPr>
            <a:xfrm>
              <a:off x="8112988" y="1256053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91D13B-C816-409B-0446-53D949331BC4}"/>
                </a:ext>
              </a:extLst>
            </p:cNvPr>
            <p:cNvSpPr txBox="1"/>
            <p:nvPr/>
          </p:nvSpPr>
          <p:spPr>
            <a:xfrm>
              <a:off x="9121860" y="1278393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3202AA-FB60-A979-1A4C-D9A22B6CC242}"/>
                </a:ext>
              </a:extLst>
            </p:cNvPr>
            <p:cNvSpPr txBox="1"/>
            <p:nvPr/>
          </p:nvSpPr>
          <p:spPr>
            <a:xfrm>
              <a:off x="10070924" y="1256052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4B499D0-9EDA-CDD9-CD47-8E33D5E0EC55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6634161" y="1578761"/>
              <a:ext cx="1" cy="9056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DB655E-D904-751F-4792-AFCBA458FAA1}"/>
                </a:ext>
              </a:extLst>
            </p:cNvPr>
            <p:cNvSpPr txBox="1"/>
            <p:nvPr/>
          </p:nvSpPr>
          <p:spPr>
            <a:xfrm>
              <a:off x="6582844" y="190847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UTP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DB3D37B-5052-9A61-1ED9-5BA5DF33563B}"/>
                </a:ext>
              </a:extLst>
            </p:cNvPr>
            <p:cNvCxnSpPr>
              <a:cxnSpLocks/>
            </p:cNvCxnSpPr>
            <p:nvPr/>
          </p:nvCxnSpPr>
          <p:spPr>
            <a:xfrm>
              <a:off x="6634161" y="3175262"/>
              <a:ext cx="1" cy="9056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BCC1C3-9FEC-FFAD-84D3-97109BA0F6DB}"/>
                </a:ext>
              </a:extLst>
            </p:cNvPr>
            <p:cNvSpPr txBox="1"/>
            <p:nvPr/>
          </p:nvSpPr>
          <p:spPr>
            <a:xfrm>
              <a:off x="6582844" y="3504971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UTP</a:t>
              </a:r>
              <a:endParaRPr lang="ko-KR" altLang="en-US" sz="10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BDF63C-0630-F228-C36C-6224FA9B0C45}"/>
                </a:ext>
              </a:extLst>
            </p:cNvPr>
            <p:cNvCxnSpPr>
              <a:cxnSpLocks/>
            </p:cNvCxnSpPr>
            <p:nvPr/>
          </p:nvCxnSpPr>
          <p:spPr>
            <a:xfrm>
              <a:off x="6649807" y="4809001"/>
              <a:ext cx="1" cy="9056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BF8E8F-1872-1639-CEA6-E5BE9D634FF9}"/>
                </a:ext>
              </a:extLst>
            </p:cNvPr>
            <p:cNvSpPr txBox="1"/>
            <p:nvPr/>
          </p:nvSpPr>
          <p:spPr>
            <a:xfrm>
              <a:off x="6598490" y="513871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UTP</a:t>
              </a:r>
              <a:endParaRPr lang="ko-KR" altLang="en-US" sz="1000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E5045DE-19A1-B700-C0A5-62C5E947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634" y="2467280"/>
              <a:ext cx="691607" cy="66037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11854A9-972F-EA22-2061-C70D672C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4133" y="2459772"/>
              <a:ext cx="691607" cy="66037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4EE9E7D-D1C9-1DCA-624B-88F83536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71" y="2472486"/>
              <a:ext cx="691607" cy="66037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B50A1DD-858C-E285-B3A8-814A170FF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770" y="2450381"/>
              <a:ext cx="691607" cy="660373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31B3D32-3637-C06E-4B3A-A5437A8F70DA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7172325" y="2797467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0C37936-DD3D-5D78-6100-A05AC4917850}"/>
                </a:ext>
              </a:extLst>
            </p:cNvPr>
            <p:cNvCxnSpPr/>
            <p:nvPr/>
          </p:nvCxnSpPr>
          <p:spPr>
            <a:xfrm>
              <a:off x="8142824" y="2799484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927A64A-2DA6-63C3-50A4-5A172E1DD782}"/>
                </a:ext>
              </a:extLst>
            </p:cNvPr>
            <p:cNvCxnSpPr/>
            <p:nvPr/>
          </p:nvCxnSpPr>
          <p:spPr>
            <a:xfrm>
              <a:off x="9122160" y="281077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0B7A55-CA13-15C1-5773-C96876461290}"/>
                </a:ext>
              </a:extLst>
            </p:cNvPr>
            <p:cNvCxnSpPr/>
            <p:nvPr/>
          </p:nvCxnSpPr>
          <p:spPr>
            <a:xfrm>
              <a:off x="10084267" y="2826681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FDC866-5A33-0317-4818-85388C0FB525}"/>
                </a:ext>
              </a:extLst>
            </p:cNvPr>
            <p:cNvSpPr txBox="1"/>
            <p:nvPr/>
          </p:nvSpPr>
          <p:spPr>
            <a:xfrm>
              <a:off x="7172324" y="283945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15E17C-1832-C8D1-0B1D-3DD85E2F17EB}"/>
                </a:ext>
              </a:extLst>
            </p:cNvPr>
            <p:cNvSpPr txBox="1"/>
            <p:nvPr/>
          </p:nvSpPr>
          <p:spPr>
            <a:xfrm>
              <a:off x="8112988" y="283652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0E7CA4-4CB3-3C44-6520-27BF920A9F10}"/>
                </a:ext>
              </a:extLst>
            </p:cNvPr>
            <p:cNvSpPr txBox="1"/>
            <p:nvPr/>
          </p:nvSpPr>
          <p:spPr>
            <a:xfrm>
              <a:off x="9121860" y="285886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5C975B-C879-6AB0-4AEC-DE6790C58C52}"/>
                </a:ext>
              </a:extLst>
            </p:cNvPr>
            <p:cNvSpPr txBox="1"/>
            <p:nvPr/>
          </p:nvSpPr>
          <p:spPr>
            <a:xfrm>
              <a:off x="10070924" y="2836525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890F2B5-C6D3-6FEA-4BE7-EE11670D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634" y="4059161"/>
              <a:ext cx="691607" cy="66037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F26E06D9-8583-0383-26F1-D9D2A2AEC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4133" y="4051653"/>
              <a:ext cx="691607" cy="66037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6D7697C-FAC9-0C7F-8864-11D3443E6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71" y="4064367"/>
              <a:ext cx="691607" cy="66037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B25EE85-4E85-801B-31D2-F6673724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770" y="4042262"/>
              <a:ext cx="691607" cy="660373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4B46ED8-E72C-2510-57EE-C71293BA2BED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7172325" y="438934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1F43939-CB0B-12C1-A34B-3A5A7118A853}"/>
                </a:ext>
              </a:extLst>
            </p:cNvPr>
            <p:cNvCxnSpPr/>
            <p:nvPr/>
          </p:nvCxnSpPr>
          <p:spPr>
            <a:xfrm>
              <a:off x="8142824" y="4391365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5049C23-DAAE-5057-565B-3F68994F8880}"/>
                </a:ext>
              </a:extLst>
            </p:cNvPr>
            <p:cNvCxnSpPr/>
            <p:nvPr/>
          </p:nvCxnSpPr>
          <p:spPr>
            <a:xfrm>
              <a:off x="9122160" y="4402659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16F32C3-0200-3066-2CEC-52966A2AFA2D}"/>
                </a:ext>
              </a:extLst>
            </p:cNvPr>
            <p:cNvCxnSpPr/>
            <p:nvPr/>
          </p:nvCxnSpPr>
          <p:spPr>
            <a:xfrm>
              <a:off x="10084267" y="4418562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15F1643-F654-AB4F-9048-602D47E48FA0}"/>
                </a:ext>
              </a:extLst>
            </p:cNvPr>
            <p:cNvSpPr txBox="1"/>
            <p:nvPr/>
          </p:nvSpPr>
          <p:spPr>
            <a:xfrm>
              <a:off x="7172324" y="4431331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7923D6-F49F-7B57-F412-3DC009154C5E}"/>
                </a:ext>
              </a:extLst>
            </p:cNvPr>
            <p:cNvSpPr txBox="1"/>
            <p:nvPr/>
          </p:nvSpPr>
          <p:spPr>
            <a:xfrm>
              <a:off x="8112988" y="4428407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7009BE-825E-0D41-40F6-942D8693AEBC}"/>
                </a:ext>
              </a:extLst>
            </p:cNvPr>
            <p:cNvSpPr txBox="1"/>
            <p:nvPr/>
          </p:nvSpPr>
          <p:spPr>
            <a:xfrm>
              <a:off x="9121860" y="4450747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5669C2-DDDA-0520-28AD-2A0E6669BB51}"/>
                </a:ext>
              </a:extLst>
            </p:cNvPr>
            <p:cNvSpPr txBox="1"/>
            <p:nvPr/>
          </p:nvSpPr>
          <p:spPr>
            <a:xfrm>
              <a:off x="10070924" y="442840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E58BDB4-EBDA-0AFE-4846-66EC34A2B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0440" y="5688760"/>
              <a:ext cx="691607" cy="66037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DAC855-2F33-D448-91C3-BF0C9957A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0939" y="5681252"/>
              <a:ext cx="691607" cy="66037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997799C-CD6D-7BE2-8B89-B74C543C7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5077" y="5693966"/>
              <a:ext cx="691607" cy="66037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78C15D8-8752-A6DC-EA46-BCC247399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65576" y="5671861"/>
              <a:ext cx="691607" cy="660373"/>
            </a:xfrm>
            <a:prstGeom prst="rect">
              <a:avLst/>
            </a:prstGeom>
          </p:spPr>
        </p:pic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9FD7771-A8B5-EABF-C236-2EDC82740442}"/>
                </a:ext>
              </a:extLst>
            </p:cNvPr>
            <p:cNvCxnSpPr>
              <a:endCxn id="59" idx="1"/>
            </p:cNvCxnSpPr>
            <p:nvPr/>
          </p:nvCxnSpPr>
          <p:spPr>
            <a:xfrm>
              <a:off x="7199131" y="6018947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9756105-CA19-B63C-11B2-6257BBC5567E}"/>
                </a:ext>
              </a:extLst>
            </p:cNvPr>
            <p:cNvCxnSpPr/>
            <p:nvPr/>
          </p:nvCxnSpPr>
          <p:spPr>
            <a:xfrm>
              <a:off x="8169630" y="6020964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8919C13-117B-FD74-2F6E-F50E4ECC8BF9}"/>
                </a:ext>
              </a:extLst>
            </p:cNvPr>
            <p:cNvCxnSpPr/>
            <p:nvPr/>
          </p:nvCxnSpPr>
          <p:spPr>
            <a:xfrm>
              <a:off x="9148966" y="603225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EE49905-A93E-B0EA-0ED7-2E99AE6D0BBB}"/>
                </a:ext>
              </a:extLst>
            </p:cNvPr>
            <p:cNvCxnSpPr/>
            <p:nvPr/>
          </p:nvCxnSpPr>
          <p:spPr>
            <a:xfrm>
              <a:off x="10111073" y="6048161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961FD8-B568-7B41-BCDD-FFD5BF8EA10A}"/>
                </a:ext>
              </a:extLst>
            </p:cNvPr>
            <p:cNvSpPr txBox="1"/>
            <p:nvPr/>
          </p:nvSpPr>
          <p:spPr>
            <a:xfrm>
              <a:off x="7199130" y="606093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4DA234-E927-6F9B-70F1-5BBBD7598D89}"/>
                </a:ext>
              </a:extLst>
            </p:cNvPr>
            <p:cNvSpPr txBox="1"/>
            <p:nvPr/>
          </p:nvSpPr>
          <p:spPr>
            <a:xfrm>
              <a:off x="8139794" y="605800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24C6B61-270A-2D15-C3A2-E1EB58C13922}"/>
                </a:ext>
              </a:extLst>
            </p:cNvPr>
            <p:cNvSpPr txBox="1"/>
            <p:nvPr/>
          </p:nvSpPr>
          <p:spPr>
            <a:xfrm>
              <a:off x="9148666" y="608034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39271C-3A1E-140B-7506-2E6BC5BBBE92}"/>
                </a:ext>
              </a:extLst>
            </p:cNvPr>
            <p:cNvSpPr txBox="1"/>
            <p:nvPr/>
          </p:nvSpPr>
          <p:spPr>
            <a:xfrm>
              <a:off x="10097730" y="6058005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</p:grpSp>
      <p:sp>
        <p:nvSpPr>
          <p:cNvPr id="72" name="제목 1">
            <a:extLst>
              <a:ext uri="{FF2B5EF4-FFF2-40B4-BE49-F238E27FC236}">
                <a16:creationId xmlns:a16="http://schemas.microsoft.com/office/drawing/2014/main" id="{CEA0216C-6D03-B442-723F-ED3DA3AD3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71" y="53694"/>
            <a:ext cx="4247729" cy="5024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/>
              <a:t>1. </a:t>
            </a:r>
            <a:r>
              <a:rPr lang="ko-KR" altLang="en-US" sz="3200" dirty="0"/>
              <a:t>현재 네트워크 구성도</a:t>
            </a:r>
          </a:p>
        </p:txBody>
      </p:sp>
      <p:pic>
        <p:nvPicPr>
          <p:cNvPr id="74" name="그림 73" descr="텍스트, 실내, 전기 배선, 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3C332B3-0D97-A774-7439-36F127AF8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7020" y="1846812"/>
            <a:ext cx="4703309" cy="5143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ED95E0BF-B27E-1C52-7E47-96E29D51F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16" y="973897"/>
            <a:ext cx="1673236" cy="5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5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6D44C-302A-B374-754E-44BD41E54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27B7F22-A146-B8E9-363C-590D65AF1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79" y="628059"/>
            <a:ext cx="1466850" cy="1228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D50483-6193-30E9-6C45-B74FC8292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14" y="602630"/>
            <a:ext cx="1466850" cy="122872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A6631FE-3DD0-C0A4-AF47-4989799D43DA}"/>
              </a:ext>
            </a:extLst>
          </p:cNvPr>
          <p:cNvCxnSpPr/>
          <p:nvPr/>
        </p:nvCxnSpPr>
        <p:spPr>
          <a:xfrm>
            <a:off x="5708229" y="1202925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905B5BB-23FD-2B43-44E0-829A69CF8CF3}"/>
              </a:ext>
            </a:extLst>
          </p:cNvPr>
          <p:cNvCxnSpPr/>
          <p:nvPr/>
        </p:nvCxnSpPr>
        <p:spPr>
          <a:xfrm>
            <a:off x="1781705" y="1242421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9E0670-ECD8-4F8C-9964-679CB37D66D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29864" y="1242421"/>
            <a:ext cx="61151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866A0E-7C7F-8B63-4633-D554711E872F}"/>
              </a:ext>
            </a:extLst>
          </p:cNvPr>
          <p:cNvSpPr txBox="1"/>
          <p:nvPr/>
        </p:nvSpPr>
        <p:spPr>
          <a:xfrm>
            <a:off x="3692434" y="1294276"/>
            <a:ext cx="47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광케이블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5B443-B75C-EB93-5828-C65F3D6D3C7D}"/>
              </a:ext>
            </a:extLst>
          </p:cNvPr>
          <p:cNvSpPr txBox="1"/>
          <p:nvPr/>
        </p:nvSpPr>
        <p:spPr>
          <a:xfrm>
            <a:off x="5670214" y="973897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1007771-9471-18CE-0FE0-B0F934B5A843}"/>
              </a:ext>
            </a:extLst>
          </p:cNvPr>
          <p:cNvGrpSpPr/>
          <p:nvPr/>
        </p:nvGrpSpPr>
        <p:grpSpPr>
          <a:xfrm>
            <a:off x="6095999" y="869908"/>
            <a:ext cx="5061184" cy="5556369"/>
            <a:chOff x="6095999" y="869908"/>
            <a:chExt cx="5061184" cy="555636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DF9FE15-BA1C-71E3-1F8B-B5F60A8B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74094"/>
              <a:ext cx="1076325" cy="685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3AE3BA7-21D0-EC36-391D-ADAC5CDD0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634" y="886807"/>
              <a:ext cx="691607" cy="66037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E4C3311-6560-6DD7-8B4E-802474C5D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4133" y="879299"/>
              <a:ext cx="691607" cy="66037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27A5D9A-E9F3-663A-0F6C-EF095458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71" y="892013"/>
              <a:ext cx="691607" cy="66037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827E541-B2A0-BFEB-5C96-DCD529F51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770" y="869908"/>
              <a:ext cx="691607" cy="66037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5B5D390-EBC1-D600-0A15-721530A1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2484399"/>
              <a:ext cx="1076325" cy="6858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9091F6D-6462-4341-1815-D989595D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656" y="4091165"/>
              <a:ext cx="1076325" cy="6858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34489F1-6ED6-1656-968F-BA35E6BEC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656" y="5740477"/>
              <a:ext cx="1076325" cy="685800"/>
            </a:xfrm>
            <a:prstGeom prst="rect">
              <a:avLst/>
            </a:prstGeom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F872559-49BD-97E6-AE90-33F83766D8E8}"/>
                </a:ext>
              </a:extLst>
            </p:cNvPr>
            <p:cNvCxnSpPr>
              <a:stCxn id="11" idx="3"/>
              <a:endCxn id="21" idx="1"/>
            </p:cNvCxnSpPr>
            <p:nvPr/>
          </p:nvCxnSpPr>
          <p:spPr>
            <a:xfrm>
              <a:off x="7172325" y="1216994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BB4144C-D3CD-2B50-C94A-D8AB108AC20F}"/>
                </a:ext>
              </a:extLst>
            </p:cNvPr>
            <p:cNvCxnSpPr/>
            <p:nvPr/>
          </p:nvCxnSpPr>
          <p:spPr>
            <a:xfrm>
              <a:off x="8142824" y="1219011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9ED2CC6-D1EF-1F64-DE00-0A386F3D8B57}"/>
                </a:ext>
              </a:extLst>
            </p:cNvPr>
            <p:cNvCxnSpPr/>
            <p:nvPr/>
          </p:nvCxnSpPr>
          <p:spPr>
            <a:xfrm>
              <a:off x="9122160" y="1230305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0ED9BED-E427-4AD3-A145-956521909C38}"/>
                </a:ext>
              </a:extLst>
            </p:cNvPr>
            <p:cNvCxnSpPr/>
            <p:nvPr/>
          </p:nvCxnSpPr>
          <p:spPr>
            <a:xfrm>
              <a:off x="10084267" y="124620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A5BAC8-5F44-A01C-3DCD-432DFAD9592C}"/>
                </a:ext>
              </a:extLst>
            </p:cNvPr>
            <p:cNvSpPr txBox="1"/>
            <p:nvPr/>
          </p:nvSpPr>
          <p:spPr>
            <a:xfrm>
              <a:off x="7172324" y="1258977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109A19-EE3D-011A-9E88-EF9EE11A52D4}"/>
                </a:ext>
              </a:extLst>
            </p:cNvPr>
            <p:cNvSpPr txBox="1"/>
            <p:nvPr/>
          </p:nvSpPr>
          <p:spPr>
            <a:xfrm>
              <a:off x="8112988" y="1256053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F0B57E-E3E2-FBB8-4C32-AF75C8588E45}"/>
                </a:ext>
              </a:extLst>
            </p:cNvPr>
            <p:cNvSpPr txBox="1"/>
            <p:nvPr/>
          </p:nvSpPr>
          <p:spPr>
            <a:xfrm>
              <a:off x="9121860" y="1278393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2E3542-EA24-C399-B771-3E83C776310E}"/>
                </a:ext>
              </a:extLst>
            </p:cNvPr>
            <p:cNvSpPr txBox="1"/>
            <p:nvPr/>
          </p:nvSpPr>
          <p:spPr>
            <a:xfrm>
              <a:off x="10070924" y="1256052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A3A5B55-4BAE-1578-CEFB-FDD52B70DFA0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6634161" y="1578761"/>
              <a:ext cx="1" cy="9056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951F24-B19E-616C-06D4-928DA5C9F9CF}"/>
                </a:ext>
              </a:extLst>
            </p:cNvPr>
            <p:cNvSpPr txBox="1"/>
            <p:nvPr/>
          </p:nvSpPr>
          <p:spPr>
            <a:xfrm>
              <a:off x="6582844" y="190847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UTP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42A7C5E-A839-D68E-B6B1-886310F524D0}"/>
                </a:ext>
              </a:extLst>
            </p:cNvPr>
            <p:cNvCxnSpPr>
              <a:cxnSpLocks/>
            </p:cNvCxnSpPr>
            <p:nvPr/>
          </p:nvCxnSpPr>
          <p:spPr>
            <a:xfrm>
              <a:off x="6634161" y="3175262"/>
              <a:ext cx="1" cy="9056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B6C517-9C5B-DA5A-BDE0-86632C5E1D97}"/>
                </a:ext>
              </a:extLst>
            </p:cNvPr>
            <p:cNvSpPr txBox="1"/>
            <p:nvPr/>
          </p:nvSpPr>
          <p:spPr>
            <a:xfrm>
              <a:off x="6582844" y="3504971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UTP</a:t>
              </a:r>
              <a:endParaRPr lang="ko-KR" altLang="en-US" sz="10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444D844-3D66-F35C-04AB-3C7D2CB3D8F5}"/>
                </a:ext>
              </a:extLst>
            </p:cNvPr>
            <p:cNvCxnSpPr>
              <a:cxnSpLocks/>
            </p:cNvCxnSpPr>
            <p:nvPr/>
          </p:nvCxnSpPr>
          <p:spPr>
            <a:xfrm>
              <a:off x="6649807" y="4809001"/>
              <a:ext cx="1" cy="9056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6CB7B9-97D4-E2E7-8082-9C0AECD7FCC7}"/>
                </a:ext>
              </a:extLst>
            </p:cNvPr>
            <p:cNvSpPr txBox="1"/>
            <p:nvPr/>
          </p:nvSpPr>
          <p:spPr>
            <a:xfrm>
              <a:off x="6598490" y="513871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UTP</a:t>
              </a:r>
              <a:endParaRPr lang="ko-KR" altLang="en-US" sz="1000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F9BF59E-D75C-DFCE-4EAA-B029AB32C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634" y="2467280"/>
              <a:ext cx="691607" cy="66037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3BAE555-F2E2-23DA-EB8E-6C8FED526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4133" y="2459772"/>
              <a:ext cx="691607" cy="66037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D21ECB5-F871-19FF-7F42-8EFAA57DE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71" y="2472486"/>
              <a:ext cx="691607" cy="66037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F1AA67B-EE39-1A8B-02BA-17433C158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770" y="2450381"/>
              <a:ext cx="691607" cy="660373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A73EEF1-3E24-65F9-BACD-A9B2DE5F849C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7172325" y="2797467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3C87585-1FA3-9F92-D277-627D1A5FCBD8}"/>
                </a:ext>
              </a:extLst>
            </p:cNvPr>
            <p:cNvCxnSpPr/>
            <p:nvPr/>
          </p:nvCxnSpPr>
          <p:spPr>
            <a:xfrm>
              <a:off x="8142824" y="2799484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F0C8EAA-9057-ECE6-F60E-36B7B96C254D}"/>
                </a:ext>
              </a:extLst>
            </p:cNvPr>
            <p:cNvCxnSpPr/>
            <p:nvPr/>
          </p:nvCxnSpPr>
          <p:spPr>
            <a:xfrm>
              <a:off x="9122160" y="281077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A503B01-7BBB-6151-F9A2-8505B4AC10EB}"/>
                </a:ext>
              </a:extLst>
            </p:cNvPr>
            <p:cNvCxnSpPr/>
            <p:nvPr/>
          </p:nvCxnSpPr>
          <p:spPr>
            <a:xfrm>
              <a:off x="10084267" y="2826681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45C685-64DE-CDAD-A46C-CFE921F66496}"/>
                </a:ext>
              </a:extLst>
            </p:cNvPr>
            <p:cNvSpPr txBox="1"/>
            <p:nvPr/>
          </p:nvSpPr>
          <p:spPr>
            <a:xfrm>
              <a:off x="7172324" y="283945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437011-363C-0011-2142-6B275CBBB49F}"/>
                </a:ext>
              </a:extLst>
            </p:cNvPr>
            <p:cNvSpPr txBox="1"/>
            <p:nvPr/>
          </p:nvSpPr>
          <p:spPr>
            <a:xfrm>
              <a:off x="8112988" y="283652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4920B5-F1F5-BD11-7256-A0D94430D6F5}"/>
                </a:ext>
              </a:extLst>
            </p:cNvPr>
            <p:cNvSpPr txBox="1"/>
            <p:nvPr/>
          </p:nvSpPr>
          <p:spPr>
            <a:xfrm>
              <a:off x="9121860" y="285886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6EAE4A-E5AE-E1B6-7331-BBDC660112EB}"/>
                </a:ext>
              </a:extLst>
            </p:cNvPr>
            <p:cNvSpPr txBox="1"/>
            <p:nvPr/>
          </p:nvSpPr>
          <p:spPr>
            <a:xfrm>
              <a:off x="10070924" y="2836525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A117D07-18C3-0350-8AE3-26C8F8102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634" y="4059161"/>
              <a:ext cx="691607" cy="66037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8FC7989-FC85-9D42-38E1-9F7E0A7CE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4133" y="4051653"/>
              <a:ext cx="691607" cy="66037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9819B2F-6ECB-8A48-39AB-6AC886BF9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71" y="4064367"/>
              <a:ext cx="691607" cy="66037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B9532C8-6C10-BDCF-B021-C69B61C4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770" y="4042262"/>
              <a:ext cx="691607" cy="660373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6D1C6E1-9700-5770-4FF2-A0709557F032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7172325" y="438934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63DD658-8B97-713D-C7AE-64780A61FDB0}"/>
                </a:ext>
              </a:extLst>
            </p:cNvPr>
            <p:cNvCxnSpPr/>
            <p:nvPr/>
          </p:nvCxnSpPr>
          <p:spPr>
            <a:xfrm>
              <a:off x="8142824" y="4391365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C6C026F-E003-D987-4D83-7DB3052525ED}"/>
                </a:ext>
              </a:extLst>
            </p:cNvPr>
            <p:cNvCxnSpPr/>
            <p:nvPr/>
          </p:nvCxnSpPr>
          <p:spPr>
            <a:xfrm>
              <a:off x="9122160" y="4402659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9571FF4-9CE9-059C-A796-AA30F56E5F54}"/>
                </a:ext>
              </a:extLst>
            </p:cNvPr>
            <p:cNvCxnSpPr/>
            <p:nvPr/>
          </p:nvCxnSpPr>
          <p:spPr>
            <a:xfrm>
              <a:off x="10084267" y="4418562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75A4119-29D2-AE63-4932-79902EAEA2AA}"/>
                </a:ext>
              </a:extLst>
            </p:cNvPr>
            <p:cNvSpPr txBox="1"/>
            <p:nvPr/>
          </p:nvSpPr>
          <p:spPr>
            <a:xfrm>
              <a:off x="7172324" y="4431331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143815-8195-8FC1-0EEE-3C8DB35C4FD3}"/>
                </a:ext>
              </a:extLst>
            </p:cNvPr>
            <p:cNvSpPr txBox="1"/>
            <p:nvPr/>
          </p:nvSpPr>
          <p:spPr>
            <a:xfrm>
              <a:off x="8112988" y="4428407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9D72FB1-A9B7-6273-D756-2359BCA0A73C}"/>
                </a:ext>
              </a:extLst>
            </p:cNvPr>
            <p:cNvSpPr txBox="1"/>
            <p:nvPr/>
          </p:nvSpPr>
          <p:spPr>
            <a:xfrm>
              <a:off x="9121860" y="4450747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E1389CA-4E3E-1275-95FB-A2DA9D99666B}"/>
                </a:ext>
              </a:extLst>
            </p:cNvPr>
            <p:cNvSpPr txBox="1"/>
            <p:nvPr/>
          </p:nvSpPr>
          <p:spPr>
            <a:xfrm>
              <a:off x="10070924" y="442840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010D7ED-DB88-5760-F466-0C9F4DED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0440" y="5688760"/>
              <a:ext cx="691607" cy="66037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3DD2A8D-65E3-55B6-77A4-845F7E925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0939" y="5681252"/>
              <a:ext cx="691607" cy="66037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B916120C-A01D-42E9-5A95-0F3F45879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5077" y="5693966"/>
              <a:ext cx="691607" cy="66037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2C6C434-DC2C-634E-5534-ED1452569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65576" y="5671861"/>
              <a:ext cx="691607" cy="660373"/>
            </a:xfrm>
            <a:prstGeom prst="rect">
              <a:avLst/>
            </a:prstGeom>
          </p:spPr>
        </p:pic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1455EBC-EB6A-1F5B-8BF2-F0F14B6B6F76}"/>
                </a:ext>
              </a:extLst>
            </p:cNvPr>
            <p:cNvCxnSpPr>
              <a:endCxn id="59" idx="1"/>
            </p:cNvCxnSpPr>
            <p:nvPr/>
          </p:nvCxnSpPr>
          <p:spPr>
            <a:xfrm>
              <a:off x="7199131" y="6018947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A5DE18A-4E15-2D36-23AA-E98F1DF2C0E2}"/>
                </a:ext>
              </a:extLst>
            </p:cNvPr>
            <p:cNvCxnSpPr/>
            <p:nvPr/>
          </p:nvCxnSpPr>
          <p:spPr>
            <a:xfrm>
              <a:off x="8169630" y="6020964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DC418D6-D51D-FC22-16BC-2F02A178D540}"/>
                </a:ext>
              </a:extLst>
            </p:cNvPr>
            <p:cNvCxnSpPr/>
            <p:nvPr/>
          </p:nvCxnSpPr>
          <p:spPr>
            <a:xfrm>
              <a:off x="9148966" y="603225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2BFBA53-61E3-EDC6-5F2F-2DB7FAA94C71}"/>
                </a:ext>
              </a:extLst>
            </p:cNvPr>
            <p:cNvCxnSpPr/>
            <p:nvPr/>
          </p:nvCxnSpPr>
          <p:spPr>
            <a:xfrm>
              <a:off x="10111073" y="6048161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44A20E4-74C8-B46D-CF8E-9C5CA9026E31}"/>
                </a:ext>
              </a:extLst>
            </p:cNvPr>
            <p:cNvSpPr txBox="1"/>
            <p:nvPr/>
          </p:nvSpPr>
          <p:spPr>
            <a:xfrm>
              <a:off x="7199130" y="606093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F7B278-33FF-2709-B70F-19CC8870E6B4}"/>
                </a:ext>
              </a:extLst>
            </p:cNvPr>
            <p:cNvSpPr txBox="1"/>
            <p:nvPr/>
          </p:nvSpPr>
          <p:spPr>
            <a:xfrm>
              <a:off x="8139794" y="605800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3FBB027-6170-C758-249A-78F88694610B}"/>
                </a:ext>
              </a:extLst>
            </p:cNvPr>
            <p:cNvSpPr txBox="1"/>
            <p:nvPr/>
          </p:nvSpPr>
          <p:spPr>
            <a:xfrm>
              <a:off x="9148666" y="608034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BF7405-1442-BF82-F057-327694D7BD10}"/>
                </a:ext>
              </a:extLst>
            </p:cNvPr>
            <p:cNvSpPr txBox="1"/>
            <p:nvPr/>
          </p:nvSpPr>
          <p:spPr>
            <a:xfrm>
              <a:off x="10097730" y="6058005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</p:grpSp>
      <p:sp>
        <p:nvSpPr>
          <p:cNvPr id="72" name="제목 1">
            <a:extLst>
              <a:ext uri="{FF2B5EF4-FFF2-40B4-BE49-F238E27FC236}">
                <a16:creationId xmlns:a16="http://schemas.microsoft.com/office/drawing/2014/main" id="{6D388E31-63FD-DD66-D6A8-C1A3CDFE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71" y="53694"/>
            <a:ext cx="4247729" cy="5024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/>
              <a:t>2. </a:t>
            </a:r>
            <a:r>
              <a:rPr lang="ko-KR" altLang="en-US" sz="3200" dirty="0"/>
              <a:t>현재 문제점</a:t>
            </a:r>
            <a:r>
              <a:rPr lang="en-US" altLang="ko-KR" sz="3200" dirty="0"/>
              <a:t>#1</a:t>
            </a:r>
            <a:endParaRPr lang="ko-KR" altLang="en-US" sz="3200" dirty="0"/>
          </a:p>
        </p:txBody>
      </p:sp>
      <p:sp>
        <p:nvSpPr>
          <p:cNvPr id="5" name="번개 4">
            <a:extLst>
              <a:ext uri="{FF2B5EF4-FFF2-40B4-BE49-F238E27FC236}">
                <a16:creationId xmlns:a16="http://schemas.microsoft.com/office/drawing/2014/main" id="{C156A217-CC35-5CB1-14F5-7E3071AC9522}"/>
              </a:ext>
            </a:extLst>
          </p:cNvPr>
          <p:cNvSpPr/>
          <p:nvPr/>
        </p:nvSpPr>
        <p:spPr>
          <a:xfrm>
            <a:off x="6267771" y="748224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번개 9">
            <a:extLst>
              <a:ext uri="{FF2B5EF4-FFF2-40B4-BE49-F238E27FC236}">
                <a16:creationId xmlns:a16="http://schemas.microsoft.com/office/drawing/2014/main" id="{004720C4-CF44-241A-DEC4-2CD0BCE433E1}"/>
              </a:ext>
            </a:extLst>
          </p:cNvPr>
          <p:cNvSpPr/>
          <p:nvPr/>
        </p:nvSpPr>
        <p:spPr>
          <a:xfrm>
            <a:off x="7542626" y="727013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번개 17">
            <a:extLst>
              <a:ext uri="{FF2B5EF4-FFF2-40B4-BE49-F238E27FC236}">
                <a16:creationId xmlns:a16="http://schemas.microsoft.com/office/drawing/2014/main" id="{B6EC344A-6826-8B65-9F69-A7FC3BE39EC2}"/>
              </a:ext>
            </a:extLst>
          </p:cNvPr>
          <p:cNvSpPr/>
          <p:nvPr/>
        </p:nvSpPr>
        <p:spPr>
          <a:xfrm>
            <a:off x="8528527" y="755982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번개 72">
            <a:extLst>
              <a:ext uri="{FF2B5EF4-FFF2-40B4-BE49-F238E27FC236}">
                <a16:creationId xmlns:a16="http://schemas.microsoft.com/office/drawing/2014/main" id="{1B758B36-1B28-B2EB-BA2C-77A89AB55BE4}"/>
              </a:ext>
            </a:extLst>
          </p:cNvPr>
          <p:cNvSpPr/>
          <p:nvPr/>
        </p:nvSpPr>
        <p:spPr>
          <a:xfrm>
            <a:off x="9432663" y="743911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번개 73">
            <a:extLst>
              <a:ext uri="{FF2B5EF4-FFF2-40B4-BE49-F238E27FC236}">
                <a16:creationId xmlns:a16="http://schemas.microsoft.com/office/drawing/2014/main" id="{EBA19C4B-3BA8-5CB2-DB1E-9DC070C2F9B6}"/>
              </a:ext>
            </a:extLst>
          </p:cNvPr>
          <p:cNvSpPr/>
          <p:nvPr/>
        </p:nvSpPr>
        <p:spPr>
          <a:xfrm>
            <a:off x="10418498" y="755982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번개 74">
            <a:extLst>
              <a:ext uri="{FF2B5EF4-FFF2-40B4-BE49-F238E27FC236}">
                <a16:creationId xmlns:a16="http://schemas.microsoft.com/office/drawing/2014/main" id="{F3E22355-8AED-A5C7-0F86-519108A43F2F}"/>
              </a:ext>
            </a:extLst>
          </p:cNvPr>
          <p:cNvSpPr/>
          <p:nvPr/>
        </p:nvSpPr>
        <p:spPr>
          <a:xfrm>
            <a:off x="6330604" y="2169175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번개 75">
            <a:extLst>
              <a:ext uri="{FF2B5EF4-FFF2-40B4-BE49-F238E27FC236}">
                <a16:creationId xmlns:a16="http://schemas.microsoft.com/office/drawing/2014/main" id="{3FECF780-DCBB-60A9-96CA-A16A5FCF6BF5}"/>
              </a:ext>
            </a:extLst>
          </p:cNvPr>
          <p:cNvSpPr/>
          <p:nvPr/>
        </p:nvSpPr>
        <p:spPr>
          <a:xfrm>
            <a:off x="7551511" y="2239744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번개 76">
            <a:extLst>
              <a:ext uri="{FF2B5EF4-FFF2-40B4-BE49-F238E27FC236}">
                <a16:creationId xmlns:a16="http://schemas.microsoft.com/office/drawing/2014/main" id="{E8EA9F9A-C4CC-E324-4E0B-6203BE83D9ED}"/>
              </a:ext>
            </a:extLst>
          </p:cNvPr>
          <p:cNvSpPr/>
          <p:nvPr/>
        </p:nvSpPr>
        <p:spPr>
          <a:xfrm>
            <a:off x="8457673" y="2255472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번개 77">
            <a:extLst>
              <a:ext uri="{FF2B5EF4-FFF2-40B4-BE49-F238E27FC236}">
                <a16:creationId xmlns:a16="http://schemas.microsoft.com/office/drawing/2014/main" id="{AD19DDF5-0668-C8E9-4DD1-3107107FA7D3}"/>
              </a:ext>
            </a:extLst>
          </p:cNvPr>
          <p:cNvSpPr/>
          <p:nvPr/>
        </p:nvSpPr>
        <p:spPr>
          <a:xfrm>
            <a:off x="9468271" y="2229933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번개 78">
            <a:extLst>
              <a:ext uri="{FF2B5EF4-FFF2-40B4-BE49-F238E27FC236}">
                <a16:creationId xmlns:a16="http://schemas.microsoft.com/office/drawing/2014/main" id="{ECE51002-20FF-0DEF-5580-5AFB579CFFFB}"/>
              </a:ext>
            </a:extLst>
          </p:cNvPr>
          <p:cNvSpPr/>
          <p:nvPr/>
        </p:nvSpPr>
        <p:spPr>
          <a:xfrm>
            <a:off x="10478869" y="2232054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번개 79">
            <a:extLst>
              <a:ext uri="{FF2B5EF4-FFF2-40B4-BE49-F238E27FC236}">
                <a16:creationId xmlns:a16="http://schemas.microsoft.com/office/drawing/2014/main" id="{659162C7-9917-E966-2373-6E2AF4193617}"/>
              </a:ext>
            </a:extLst>
          </p:cNvPr>
          <p:cNvSpPr/>
          <p:nvPr/>
        </p:nvSpPr>
        <p:spPr>
          <a:xfrm>
            <a:off x="6304195" y="3862839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번개 80">
            <a:extLst>
              <a:ext uri="{FF2B5EF4-FFF2-40B4-BE49-F238E27FC236}">
                <a16:creationId xmlns:a16="http://schemas.microsoft.com/office/drawing/2014/main" id="{AD46D893-7AEC-D7A6-536D-309114C75541}"/>
              </a:ext>
            </a:extLst>
          </p:cNvPr>
          <p:cNvSpPr/>
          <p:nvPr/>
        </p:nvSpPr>
        <p:spPr>
          <a:xfrm>
            <a:off x="7551511" y="393120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번개 81">
            <a:extLst>
              <a:ext uri="{FF2B5EF4-FFF2-40B4-BE49-F238E27FC236}">
                <a16:creationId xmlns:a16="http://schemas.microsoft.com/office/drawing/2014/main" id="{9DCE6E74-D1FF-395D-1016-FE6C8BC53FB7}"/>
              </a:ext>
            </a:extLst>
          </p:cNvPr>
          <p:cNvSpPr/>
          <p:nvPr/>
        </p:nvSpPr>
        <p:spPr>
          <a:xfrm>
            <a:off x="8528527" y="3885664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번개 82">
            <a:extLst>
              <a:ext uri="{FF2B5EF4-FFF2-40B4-BE49-F238E27FC236}">
                <a16:creationId xmlns:a16="http://schemas.microsoft.com/office/drawing/2014/main" id="{3CDE2AB0-41FA-6ABD-D4CA-188802592CC7}"/>
              </a:ext>
            </a:extLst>
          </p:cNvPr>
          <p:cNvSpPr/>
          <p:nvPr/>
        </p:nvSpPr>
        <p:spPr>
          <a:xfrm>
            <a:off x="9474153" y="3885664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번개 83">
            <a:extLst>
              <a:ext uri="{FF2B5EF4-FFF2-40B4-BE49-F238E27FC236}">
                <a16:creationId xmlns:a16="http://schemas.microsoft.com/office/drawing/2014/main" id="{5572AEDF-ACDF-C41A-5F12-15397CC4E569}"/>
              </a:ext>
            </a:extLst>
          </p:cNvPr>
          <p:cNvSpPr/>
          <p:nvPr/>
        </p:nvSpPr>
        <p:spPr>
          <a:xfrm>
            <a:off x="10409252" y="393120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번개 84">
            <a:extLst>
              <a:ext uri="{FF2B5EF4-FFF2-40B4-BE49-F238E27FC236}">
                <a16:creationId xmlns:a16="http://schemas.microsoft.com/office/drawing/2014/main" id="{AB0E5DDC-6E44-BE62-530D-17E01A45F913}"/>
              </a:ext>
            </a:extLst>
          </p:cNvPr>
          <p:cNvSpPr/>
          <p:nvPr/>
        </p:nvSpPr>
        <p:spPr>
          <a:xfrm>
            <a:off x="6428880" y="5556503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번개 85">
            <a:extLst>
              <a:ext uri="{FF2B5EF4-FFF2-40B4-BE49-F238E27FC236}">
                <a16:creationId xmlns:a16="http://schemas.microsoft.com/office/drawing/2014/main" id="{9D8F3291-DA14-CC0E-012C-006ABEDBFD6E}"/>
              </a:ext>
            </a:extLst>
          </p:cNvPr>
          <p:cNvSpPr/>
          <p:nvPr/>
        </p:nvSpPr>
        <p:spPr>
          <a:xfrm>
            <a:off x="7551511" y="5556503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번개 86">
            <a:extLst>
              <a:ext uri="{FF2B5EF4-FFF2-40B4-BE49-F238E27FC236}">
                <a16:creationId xmlns:a16="http://schemas.microsoft.com/office/drawing/2014/main" id="{EFFAE195-A5E4-9304-4385-78F91451E1D1}"/>
              </a:ext>
            </a:extLst>
          </p:cNvPr>
          <p:cNvSpPr/>
          <p:nvPr/>
        </p:nvSpPr>
        <p:spPr>
          <a:xfrm>
            <a:off x="8528527" y="5515856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번개 87">
            <a:extLst>
              <a:ext uri="{FF2B5EF4-FFF2-40B4-BE49-F238E27FC236}">
                <a16:creationId xmlns:a16="http://schemas.microsoft.com/office/drawing/2014/main" id="{CA803010-8DE8-3077-1F58-415E7D1A8983}"/>
              </a:ext>
            </a:extLst>
          </p:cNvPr>
          <p:cNvSpPr/>
          <p:nvPr/>
        </p:nvSpPr>
        <p:spPr>
          <a:xfrm>
            <a:off x="9505543" y="551416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번개 88">
            <a:extLst>
              <a:ext uri="{FF2B5EF4-FFF2-40B4-BE49-F238E27FC236}">
                <a16:creationId xmlns:a16="http://schemas.microsoft.com/office/drawing/2014/main" id="{3E8D98D2-E29F-6ECA-B231-D9319750ECEB}"/>
              </a:ext>
            </a:extLst>
          </p:cNvPr>
          <p:cNvSpPr/>
          <p:nvPr/>
        </p:nvSpPr>
        <p:spPr>
          <a:xfrm>
            <a:off x="10478869" y="551416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7A6FA870-8667-44D5-ACF0-946D8AC36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16" y="973897"/>
            <a:ext cx="1673236" cy="536175"/>
          </a:xfrm>
          <a:prstGeom prst="rect">
            <a:avLst/>
          </a:prstGeom>
        </p:spPr>
      </p:pic>
      <p:pic>
        <p:nvPicPr>
          <p:cNvPr id="91" name="그림 90" descr="텍스트, 실내, 전기 배선, 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E0F6B3D-2B7C-449D-941B-8ACD29B8D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7020" y="1846812"/>
            <a:ext cx="47033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FF630-E93B-1ACD-F609-E7ED22352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AC643A-0D7A-7BDF-E7C6-42778E5EB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79" y="628059"/>
            <a:ext cx="1466850" cy="1228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3B50E2-E71D-5362-F959-DF0EDB2C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14" y="602630"/>
            <a:ext cx="1466850" cy="122872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2BE2A64-32EF-B284-8341-5C5A0C8391F2}"/>
              </a:ext>
            </a:extLst>
          </p:cNvPr>
          <p:cNvCxnSpPr/>
          <p:nvPr/>
        </p:nvCxnSpPr>
        <p:spPr>
          <a:xfrm>
            <a:off x="5708229" y="1202925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3C2F04-B994-0503-3DF0-345ECC14BB29}"/>
              </a:ext>
            </a:extLst>
          </p:cNvPr>
          <p:cNvCxnSpPr/>
          <p:nvPr/>
        </p:nvCxnSpPr>
        <p:spPr>
          <a:xfrm>
            <a:off x="1781705" y="1242421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7F835D4-6621-AF62-B3F4-407308D2FCB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29864" y="1242421"/>
            <a:ext cx="61151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A07735-358F-4218-767E-BE6CF823FB5D}"/>
              </a:ext>
            </a:extLst>
          </p:cNvPr>
          <p:cNvSpPr txBox="1"/>
          <p:nvPr/>
        </p:nvSpPr>
        <p:spPr>
          <a:xfrm>
            <a:off x="3692434" y="1294276"/>
            <a:ext cx="47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광케이블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EFF6-3B50-430C-AA1E-BFA7F3F7054E}"/>
              </a:ext>
            </a:extLst>
          </p:cNvPr>
          <p:cNvSpPr txBox="1"/>
          <p:nvPr/>
        </p:nvSpPr>
        <p:spPr>
          <a:xfrm>
            <a:off x="5670214" y="973897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17FFDD9-2508-C0B7-7C4F-B97CF22E85E3}"/>
              </a:ext>
            </a:extLst>
          </p:cNvPr>
          <p:cNvGrpSpPr/>
          <p:nvPr/>
        </p:nvGrpSpPr>
        <p:grpSpPr>
          <a:xfrm>
            <a:off x="6095999" y="869908"/>
            <a:ext cx="5061184" cy="5556369"/>
            <a:chOff x="6095999" y="869908"/>
            <a:chExt cx="5061184" cy="555636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6715BED-BEF0-78D4-54A2-9D6E6DE82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74094"/>
              <a:ext cx="1076325" cy="685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5C3D549-6D3C-9FE2-C5E3-E8FD6E476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634" y="886807"/>
              <a:ext cx="691607" cy="66037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E116C10-AB52-3676-1412-D84C9BDD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4133" y="879299"/>
              <a:ext cx="691607" cy="66037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8142D41-9F12-8A37-881F-1E300E6DC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71" y="892013"/>
              <a:ext cx="691607" cy="66037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FCE1BBB-2F0A-5C63-186F-8FD801AE5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770" y="869908"/>
              <a:ext cx="691607" cy="66037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E726DED-EDEC-90AD-D20F-CDAC06E9D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2484399"/>
              <a:ext cx="1076325" cy="6858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504F000-93CA-17B7-B226-53F07A78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656" y="4091165"/>
              <a:ext cx="1076325" cy="6858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D6DA6AF-2F13-DB3A-4712-925102DAB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656" y="5740477"/>
              <a:ext cx="1076325" cy="685800"/>
            </a:xfrm>
            <a:prstGeom prst="rect">
              <a:avLst/>
            </a:prstGeom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50BD199-33EB-AA7E-9EF7-D6521E7F721C}"/>
                </a:ext>
              </a:extLst>
            </p:cNvPr>
            <p:cNvCxnSpPr>
              <a:stCxn id="11" idx="3"/>
              <a:endCxn id="21" idx="1"/>
            </p:cNvCxnSpPr>
            <p:nvPr/>
          </p:nvCxnSpPr>
          <p:spPr>
            <a:xfrm>
              <a:off x="7172325" y="1216994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E07492D-643F-66F1-660A-B28E10EB3ADD}"/>
                </a:ext>
              </a:extLst>
            </p:cNvPr>
            <p:cNvCxnSpPr/>
            <p:nvPr/>
          </p:nvCxnSpPr>
          <p:spPr>
            <a:xfrm>
              <a:off x="8142824" y="1219011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32C88E8-EE7B-3ECE-3974-72754E60A2FC}"/>
                </a:ext>
              </a:extLst>
            </p:cNvPr>
            <p:cNvCxnSpPr/>
            <p:nvPr/>
          </p:nvCxnSpPr>
          <p:spPr>
            <a:xfrm>
              <a:off x="9122160" y="1230305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4846E0F-1368-3779-A3DB-D69F0ED56425}"/>
                </a:ext>
              </a:extLst>
            </p:cNvPr>
            <p:cNvCxnSpPr/>
            <p:nvPr/>
          </p:nvCxnSpPr>
          <p:spPr>
            <a:xfrm>
              <a:off x="10084267" y="124620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CDB3F-668D-3F50-4981-DB7946224DE3}"/>
                </a:ext>
              </a:extLst>
            </p:cNvPr>
            <p:cNvSpPr txBox="1"/>
            <p:nvPr/>
          </p:nvSpPr>
          <p:spPr>
            <a:xfrm>
              <a:off x="7172324" y="1258977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328694-9114-3147-B177-A55CEEA18B64}"/>
                </a:ext>
              </a:extLst>
            </p:cNvPr>
            <p:cNvSpPr txBox="1"/>
            <p:nvPr/>
          </p:nvSpPr>
          <p:spPr>
            <a:xfrm>
              <a:off x="8112988" y="1256053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A9C29C-A7CC-81BE-14D5-09240F3BEE31}"/>
                </a:ext>
              </a:extLst>
            </p:cNvPr>
            <p:cNvSpPr txBox="1"/>
            <p:nvPr/>
          </p:nvSpPr>
          <p:spPr>
            <a:xfrm>
              <a:off x="9121860" y="1278393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6C79CD-9811-9C32-6418-A457FA524E86}"/>
                </a:ext>
              </a:extLst>
            </p:cNvPr>
            <p:cNvSpPr txBox="1"/>
            <p:nvPr/>
          </p:nvSpPr>
          <p:spPr>
            <a:xfrm>
              <a:off x="10070924" y="1256052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4D8E02C-B1D2-7CA0-C0BC-608D650AD0E1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6634161" y="1578761"/>
              <a:ext cx="1" cy="9056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D95DFA-5F34-94B2-F1DA-977505CD2B94}"/>
                </a:ext>
              </a:extLst>
            </p:cNvPr>
            <p:cNvSpPr txBox="1"/>
            <p:nvPr/>
          </p:nvSpPr>
          <p:spPr>
            <a:xfrm>
              <a:off x="6582844" y="190847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UTP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298F0EB-B5F3-5C47-2F9A-D71BDADEDE1A}"/>
                </a:ext>
              </a:extLst>
            </p:cNvPr>
            <p:cNvCxnSpPr>
              <a:cxnSpLocks/>
            </p:cNvCxnSpPr>
            <p:nvPr/>
          </p:nvCxnSpPr>
          <p:spPr>
            <a:xfrm>
              <a:off x="6634161" y="3175262"/>
              <a:ext cx="1" cy="9056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26BF4C-869E-1AEB-85D0-C1E91CC068B9}"/>
                </a:ext>
              </a:extLst>
            </p:cNvPr>
            <p:cNvSpPr txBox="1"/>
            <p:nvPr/>
          </p:nvSpPr>
          <p:spPr>
            <a:xfrm>
              <a:off x="6582844" y="3504971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UTP</a:t>
              </a:r>
              <a:endParaRPr lang="ko-KR" altLang="en-US" sz="10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FB37F2D-365F-0C8B-3F15-33F707BF1767}"/>
                </a:ext>
              </a:extLst>
            </p:cNvPr>
            <p:cNvCxnSpPr>
              <a:cxnSpLocks/>
            </p:cNvCxnSpPr>
            <p:nvPr/>
          </p:nvCxnSpPr>
          <p:spPr>
            <a:xfrm>
              <a:off x="6649807" y="4809001"/>
              <a:ext cx="1" cy="9056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9DACF3-D2EF-65B9-DE6D-C46DBEAAD7FE}"/>
                </a:ext>
              </a:extLst>
            </p:cNvPr>
            <p:cNvSpPr txBox="1"/>
            <p:nvPr/>
          </p:nvSpPr>
          <p:spPr>
            <a:xfrm>
              <a:off x="6598490" y="513871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UTP</a:t>
              </a:r>
              <a:endParaRPr lang="ko-KR" altLang="en-US" sz="1000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84E04C6-752C-B4E1-3645-86A50D03D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634" y="2467280"/>
              <a:ext cx="691607" cy="66037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9CB8826-E48C-942D-B0E0-FBA19EE0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4133" y="2459772"/>
              <a:ext cx="691607" cy="66037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ECCA8A2-F66C-AEFD-C0E0-670B1C98B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71" y="2472486"/>
              <a:ext cx="691607" cy="66037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312A76C-9430-CE44-D0A9-C1DDC58B6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770" y="2450381"/>
              <a:ext cx="691607" cy="660373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154A11D-A8C4-5815-792C-DABA0B6C920C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7172325" y="2797467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5E2DEEE-BB33-1248-2362-E2F7B4A90529}"/>
                </a:ext>
              </a:extLst>
            </p:cNvPr>
            <p:cNvCxnSpPr/>
            <p:nvPr/>
          </p:nvCxnSpPr>
          <p:spPr>
            <a:xfrm>
              <a:off x="8142824" y="2799484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A802006-E167-2E0D-500E-72935CD87A7B}"/>
                </a:ext>
              </a:extLst>
            </p:cNvPr>
            <p:cNvCxnSpPr/>
            <p:nvPr/>
          </p:nvCxnSpPr>
          <p:spPr>
            <a:xfrm>
              <a:off x="9122160" y="281077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8F0A3CA-7E0C-13D9-440B-3E03F795E0F1}"/>
                </a:ext>
              </a:extLst>
            </p:cNvPr>
            <p:cNvCxnSpPr/>
            <p:nvPr/>
          </p:nvCxnSpPr>
          <p:spPr>
            <a:xfrm>
              <a:off x="10084267" y="2826681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D5AC95-06B6-BCDB-69A2-0118CFC55193}"/>
                </a:ext>
              </a:extLst>
            </p:cNvPr>
            <p:cNvSpPr txBox="1"/>
            <p:nvPr/>
          </p:nvSpPr>
          <p:spPr>
            <a:xfrm>
              <a:off x="7172324" y="283945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674151-EC12-A2C4-44E1-77F50E2BF94E}"/>
                </a:ext>
              </a:extLst>
            </p:cNvPr>
            <p:cNvSpPr txBox="1"/>
            <p:nvPr/>
          </p:nvSpPr>
          <p:spPr>
            <a:xfrm>
              <a:off x="8112988" y="283652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7672C61-DBA6-5EA8-D619-61170C4194CA}"/>
                </a:ext>
              </a:extLst>
            </p:cNvPr>
            <p:cNvSpPr txBox="1"/>
            <p:nvPr/>
          </p:nvSpPr>
          <p:spPr>
            <a:xfrm>
              <a:off x="9121860" y="285886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1D3E1B-A964-7B06-4CC3-6451E900D1BE}"/>
                </a:ext>
              </a:extLst>
            </p:cNvPr>
            <p:cNvSpPr txBox="1"/>
            <p:nvPr/>
          </p:nvSpPr>
          <p:spPr>
            <a:xfrm>
              <a:off x="10070924" y="2836525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88A95605-8972-7972-669A-90816DCC3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634" y="4059161"/>
              <a:ext cx="691607" cy="66037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4B25A1A-69F2-2B2C-F7A9-782EBC1C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4133" y="4051653"/>
              <a:ext cx="691607" cy="66037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F45A854-6F94-5CF1-23F0-37B59974D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8271" y="4064367"/>
              <a:ext cx="691607" cy="66037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B5A286D-4D9D-19EF-6A0F-E2B43B82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770" y="4042262"/>
              <a:ext cx="691607" cy="660373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5B4EC96-CBAC-5BFC-16A3-AD01EBBA325D}"/>
                </a:ext>
              </a:extLst>
            </p:cNvPr>
            <p:cNvCxnSpPr>
              <a:endCxn id="47" idx="1"/>
            </p:cNvCxnSpPr>
            <p:nvPr/>
          </p:nvCxnSpPr>
          <p:spPr>
            <a:xfrm>
              <a:off x="7172325" y="438934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83D50F5-9656-6D88-736B-5F23D8D9823F}"/>
                </a:ext>
              </a:extLst>
            </p:cNvPr>
            <p:cNvCxnSpPr/>
            <p:nvPr/>
          </p:nvCxnSpPr>
          <p:spPr>
            <a:xfrm>
              <a:off x="8142824" y="4391365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0AD08B7-25A3-9947-38BD-AC11A7081B9C}"/>
                </a:ext>
              </a:extLst>
            </p:cNvPr>
            <p:cNvCxnSpPr/>
            <p:nvPr/>
          </p:nvCxnSpPr>
          <p:spPr>
            <a:xfrm>
              <a:off x="9122160" y="4402659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9C7755D-CE3E-0219-2AEE-7944854C4765}"/>
                </a:ext>
              </a:extLst>
            </p:cNvPr>
            <p:cNvCxnSpPr/>
            <p:nvPr/>
          </p:nvCxnSpPr>
          <p:spPr>
            <a:xfrm>
              <a:off x="10084267" y="4418562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BA67FF4-B219-C03A-345C-F4D39C45E444}"/>
                </a:ext>
              </a:extLst>
            </p:cNvPr>
            <p:cNvSpPr txBox="1"/>
            <p:nvPr/>
          </p:nvSpPr>
          <p:spPr>
            <a:xfrm>
              <a:off x="7172324" y="4431331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027621-40DA-98C3-7B7F-9AB50B53458D}"/>
                </a:ext>
              </a:extLst>
            </p:cNvPr>
            <p:cNvSpPr txBox="1"/>
            <p:nvPr/>
          </p:nvSpPr>
          <p:spPr>
            <a:xfrm>
              <a:off x="8112988" y="4428407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717389-7C10-D9EA-ACB0-DA9568C7F123}"/>
                </a:ext>
              </a:extLst>
            </p:cNvPr>
            <p:cNvSpPr txBox="1"/>
            <p:nvPr/>
          </p:nvSpPr>
          <p:spPr>
            <a:xfrm>
              <a:off x="9121860" y="4450747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6EC3C9-EBA8-0508-38A8-D5088CD5E038}"/>
                </a:ext>
              </a:extLst>
            </p:cNvPr>
            <p:cNvSpPr txBox="1"/>
            <p:nvPr/>
          </p:nvSpPr>
          <p:spPr>
            <a:xfrm>
              <a:off x="10070924" y="442840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6C27733-4FE8-B7EE-A7A0-5F444F9D3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0440" y="5688760"/>
              <a:ext cx="691607" cy="66037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04A4141-E58C-5567-FD88-E8E8C39F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0939" y="5681252"/>
              <a:ext cx="691607" cy="66037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7CACC271-9343-DED7-1B50-AF614BA7B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5077" y="5693966"/>
              <a:ext cx="691607" cy="66037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49E521-6DB5-0DBE-D066-0C0DE47CB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65576" y="5671861"/>
              <a:ext cx="691607" cy="660373"/>
            </a:xfrm>
            <a:prstGeom prst="rect">
              <a:avLst/>
            </a:prstGeom>
          </p:spPr>
        </p:pic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F510921-9A8C-29A6-CBC5-D781DC8EAFF6}"/>
                </a:ext>
              </a:extLst>
            </p:cNvPr>
            <p:cNvCxnSpPr>
              <a:endCxn id="59" idx="1"/>
            </p:cNvCxnSpPr>
            <p:nvPr/>
          </p:nvCxnSpPr>
          <p:spPr>
            <a:xfrm>
              <a:off x="7199131" y="6018947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2AC598A-935F-28B1-6BD8-68217043196C}"/>
                </a:ext>
              </a:extLst>
            </p:cNvPr>
            <p:cNvCxnSpPr/>
            <p:nvPr/>
          </p:nvCxnSpPr>
          <p:spPr>
            <a:xfrm>
              <a:off x="8169630" y="6020964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5DAD5D5-C08C-5B5E-47A4-9413FD3CEAB8}"/>
                </a:ext>
              </a:extLst>
            </p:cNvPr>
            <p:cNvCxnSpPr/>
            <p:nvPr/>
          </p:nvCxnSpPr>
          <p:spPr>
            <a:xfrm>
              <a:off x="9148966" y="6032258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A784422-CC7C-D16F-E693-58205DE1C4B8}"/>
                </a:ext>
              </a:extLst>
            </p:cNvPr>
            <p:cNvCxnSpPr/>
            <p:nvPr/>
          </p:nvCxnSpPr>
          <p:spPr>
            <a:xfrm>
              <a:off x="10111073" y="6048161"/>
              <a:ext cx="38130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29076DA-4FBA-4BD7-55E2-B9DFF04724F9}"/>
                </a:ext>
              </a:extLst>
            </p:cNvPr>
            <p:cNvSpPr txBox="1"/>
            <p:nvPr/>
          </p:nvSpPr>
          <p:spPr>
            <a:xfrm>
              <a:off x="7199130" y="6060930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5F1946-507C-F521-B5AB-F4A91826F3B3}"/>
                </a:ext>
              </a:extLst>
            </p:cNvPr>
            <p:cNvSpPr txBox="1"/>
            <p:nvPr/>
          </p:nvSpPr>
          <p:spPr>
            <a:xfrm>
              <a:off x="8139794" y="605800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FF5CF33-DEE5-FB8B-8E1E-A33EF121F905}"/>
                </a:ext>
              </a:extLst>
            </p:cNvPr>
            <p:cNvSpPr txBox="1"/>
            <p:nvPr/>
          </p:nvSpPr>
          <p:spPr>
            <a:xfrm>
              <a:off x="9148666" y="6080346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6167CE-2081-57C2-257A-8B7BC0989283}"/>
                </a:ext>
              </a:extLst>
            </p:cNvPr>
            <p:cNvSpPr txBox="1"/>
            <p:nvPr/>
          </p:nvSpPr>
          <p:spPr>
            <a:xfrm>
              <a:off x="10097730" y="6058005"/>
              <a:ext cx="4702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동축</a:t>
              </a:r>
              <a:endParaRPr lang="ko-KR" altLang="en-US" sz="1000" dirty="0"/>
            </a:p>
          </p:txBody>
        </p:sp>
      </p:grpSp>
      <p:sp>
        <p:nvSpPr>
          <p:cNvPr id="72" name="제목 1">
            <a:extLst>
              <a:ext uri="{FF2B5EF4-FFF2-40B4-BE49-F238E27FC236}">
                <a16:creationId xmlns:a16="http://schemas.microsoft.com/office/drawing/2014/main" id="{62424859-D0ED-8C64-EFD4-4830F4A5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71" y="53694"/>
            <a:ext cx="4247729" cy="5024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/>
              <a:t>3. </a:t>
            </a:r>
            <a:r>
              <a:rPr lang="ko-KR" altLang="en-US" sz="3200" dirty="0"/>
              <a:t>현재 문제점</a:t>
            </a:r>
            <a:r>
              <a:rPr lang="en-US" altLang="ko-KR" sz="3200" dirty="0"/>
              <a:t>#2</a:t>
            </a:r>
            <a:endParaRPr lang="ko-KR" altLang="en-US" sz="3200" dirty="0"/>
          </a:p>
        </p:txBody>
      </p:sp>
      <p:sp>
        <p:nvSpPr>
          <p:cNvPr id="75" name="번개 74">
            <a:extLst>
              <a:ext uri="{FF2B5EF4-FFF2-40B4-BE49-F238E27FC236}">
                <a16:creationId xmlns:a16="http://schemas.microsoft.com/office/drawing/2014/main" id="{1F96E378-1E8D-1053-A7A7-9D31A0706458}"/>
              </a:ext>
            </a:extLst>
          </p:cNvPr>
          <p:cNvSpPr/>
          <p:nvPr/>
        </p:nvSpPr>
        <p:spPr>
          <a:xfrm>
            <a:off x="6330604" y="2169175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번개 75">
            <a:extLst>
              <a:ext uri="{FF2B5EF4-FFF2-40B4-BE49-F238E27FC236}">
                <a16:creationId xmlns:a16="http://schemas.microsoft.com/office/drawing/2014/main" id="{F695C330-CC21-BD64-B09F-A62C3C4DAF04}"/>
              </a:ext>
            </a:extLst>
          </p:cNvPr>
          <p:cNvSpPr/>
          <p:nvPr/>
        </p:nvSpPr>
        <p:spPr>
          <a:xfrm>
            <a:off x="7551511" y="2239744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번개 76">
            <a:extLst>
              <a:ext uri="{FF2B5EF4-FFF2-40B4-BE49-F238E27FC236}">
                <a16:creationId xmlns:a16="http://schemas.microsoft.com/office/drawing/2014/main" id="{EB473B9F-0B08-AF34-9A49-2B2C519E0A32}"/>
              </a:ext>
            </a:extLst>
          </p:cNvPr>
          <p:cNvSpPr/>
          <p:nvPr/>
        </p:nvSpPr>
        <p:spPr>
          <a:xfrm>
            <a:off x="8457673" y="2255472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번개 77">
            <a:extLst>
              <a:ext uri="{FF2B5EF4-FFF2-40B4-BE49-F238E27FC236}">
                <a16:creationId xmlns:a16="http://schemas.microsoft.com/office/drawing/2014/main" id="{253074C9-9C60-78CA-9DC8-378EBDA7CF62}"/>
              </a:ext>
            </a:extLst>
          </p:cNvPr>
          <p:cNvSpPr/>
          <p:nvPr/>
        </p:nvSpPr>
        <p:spPr>
          <a:xfrm>
            <a:off x="9468271" y="2229933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번개 78">
            <a:extLst>
              <a:ext uri="{FF2B5EF4-FFF2-40B4-BE49-F238E27FC236}">
                <a16:creationId xmlns:a16="http://schemas.microsoft.com/office/drawing/2014/main" id="{7520D620-0BBE-695E-F70E-FB5489B4D1BE}"/>
              </a:ext>
            </a:extLst>
          </p:cNvPr>
          <p:cNvSpPr/>
          <p:nvPr/>
        </p:nvSpPr>
        <p:spPr>
          <a:xfrm>
            <a:off x="10478869" y="2232054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번개 79">
            <a:extLst>
              <a:ext uri="{FF2B5EF4-FFF2-40B4-BE49-F238E27FC236}">
                <a16:creationId xmlns:a16="http://schemas.microsoft.com/office/drawing/2014/main" id="{62DF00B8-3629-F41C-C581-9C81B62C2CFD}"/>
              </a:ext>
            </a:extLst>
          </p:cNvPr>
          <p:cNvSpPr/>
          <p:nvPr/>
        </p:nvSpPr>
        <p:spPr>
          <a:xfrm>
            <a:off x="6304195" y="3862839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번개 80">
            <a:extLst>
              <a:ext uri="{FF2B5EF4-FFF2-40B4-BE49-F238E27FC236}">
                <a16:creationId xmlns:a16="http://schemas.microsoft.com/office/drawing/2014/main" id="{1CFA9596-7B87-2FA4-19A9-4FE269562D50}"/>
              </a:ext>
            </a:extLst>
          </p:cNvPr>
          <p:cNvSpPr/>
          <p:nvPr/>
        </p:nvSpPr>
        <p:spPr>
          <a:xfrm>
            <a:off x="7551511" y="393120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번개 81">
            <a:extLst>
              <a:ext uri="{FF2B5EF4-FFF2-40B4-BE49-F238E27FC236}">
                <a16:creationId xmlns:a16="http://schemas.microsoft.com/office/drawing/2014/main" id="{CEB15DD2-8C0E-A228-05A4-D97FED5A1EB5}"/>
              </a:ext>
            </a:extLst>
          </p:cNvPr>
          <p:cNvSpPr/>
          <p:nvPr/>
        </p:nvSpPr>
        <p:spPr>
          <a:xfrm>
            <a:off x="8528527" y="3885664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번개 82">
            <a:extLst>
              <a:ext uri="{FF2B5EF4-FFF2-40B4-BE49-F238E27FC236}">
                <a16:creationId xmlns:a16="http://schemas.microsoft.com/office/drawing/2014/main" id="{B4027813-0E4B-FABB-8C9D-D7FC2CB62DD1}"/>
              </a:ext>
            </a:extLst>
          </p:cNvPr>
          <p:cNvSpPr/>
          <p:nvPr/>
        </p:nvSpPr>
        <p:spPr>
          <a:xfrm>
            <a:off x="9474153" y="3885664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번개 83">
            <a:extLst>
              <a:ext uri="{FF2B5EF4-FFF2-40B4-BE49-F238E27FC236}">
                <a16:creationId xmlns:a16="http://schemas.microsoft.com/office/drawing/2014/main" id="{A36D2AD1-CB13-3A9F-9A9A-79D86DB6F35D}"/>
              </a:ext>
            </a:extLst>
          </p:cNvPr>
          <p:cNvSpPr/>
          <p:nvPr/>
        </p:nvSpPr>
        <p:spPr>
          <a:xfrm>
            <a:off x="10409252" y="393120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번개 84">
            <a:extLst>
              <a:ext uri="{FF2B5EF4-FFF2-40B4-BE49-F238E27FC236}">
                <a16:creationId xmlns:a16="http://schemas.microsoft.com/office/drawing/2014/main" id="{F7FF9ADC-4864-22BB-20D0-DCC021FB88E1}"/>
              </a:ext>
            </a:extLst>
          </p:cNvPr>
          <p:cNvSpPr/>
          <p:nvPr/>
        </p:nvSpPr>
        <p:spPr>
          <a:xfrm>
            <a:off x="6428880" y="5556503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번개 85">
            <a:extLst>
              <a:ext uri="{FF2B5EF4-FFF2-40B4-BE49-F238E27FC236}">
                <a16:creationId xmlns:a16="http://schemas.microsoft.com/office/drawing/2014/main" id="{2ACB16F1-EC0F-8D5A-94EC-744BD6D41A6E}"/>
              </a:ext>
            </a:extLst>
          </p:cNvPr>
          <p:cNvSpPr/>
          <p:nvPr/>
        </p:nvSpPr>
        <p:spPr>
          <a:xfrm>
            <a:off x="7551511" y="5556503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번개 86">
            <a:extLst>
              <a:ext uri="{FF2B5EF4-FFF2-40B4-BE49-F238E27FC236}">
                <a16:creationId xmlns:a16="http://schemas.microsoft.com/office/drawing/2014/main" id="{698B3E22-B4E4-BBA2-382B-08848A5AF9CE}"/>
              </a:ext>
            </a:extLst>
          </p:cNvPr>
          <p:cNvSpPr/>
          <p:nvPr/>
        </p:nvSpPr>
        <p:spPr>
          <a:xfrm>
            <a:off x="8528527" y="5515856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번개 87">
            <a:extLst>
              <a:ext uri="{FF2B5EF4-FFF2-40B4-BE49-F238E27FC236}">
                <a16:creationId xmlns:a16="http://schemas.microsoft.com/office/drawing/2014/main" id="{3FF07550-C641-07A2-C12D-D07D9AFADD10}"/>
              </a:ext>
            </a:extLst>
          </p:cNvPr>
          <p:cNvSpPr/>
          <p:nvPr/>
        </p:nvSpPr>
        <p:spPr>
          <a:xfrm>
            <a:off x="9505543" y="551416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번개 88">
            <a:extLst>
              <a:ext uri="{FF2B5EF4-FFF2-40B4-BE49-F238E27FC236}">
                <a16:creationId xmlns:a16="http://schemas.microsoft.com/office/drawing/2014/main" id="{9ADF2EFA-2171-0106-7A9D-7E0ACC3E5161}"/>
              </a:ext>
            </a:extLst>
          </p:cNvPr>
          <p:cNvSpPr/>
          <p:nvPr/>
        </p:nvSpPr>
        <p:spPr>
          <a:xfrm>
            <a:off x="10478869" y="551416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5E9DBECD-BDC0-8836-670F-B41BD7B5F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16" y="973897"/>
            <a:ext cx="1673236" cy="536175"/>
          </a:xfrm>
          <a:prstGeom prst="rect">
            <a:avLst/>
          </a:prstGeom>
        </p:spPr>
      </p:pic>
      <p:pic>
        <p:nvPicPr>
          <p:cNvPr id="91" name="그림 90" descr="텍스트, 실내, 전기 배선, 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3C9383-4604-CE44-ADCA-BD39FEFFB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7020" y="1846812"/>
            <a:ext cx="47033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6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73FB2-B3E3-002E-361C-E889359C0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2B1E2CE-5188-F893-879C-218E78BA2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79" y="628059"/>
            <a:ext cx="1466850" cy="1228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ADC7E5-10C0-9832-136B-7631F4C81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14" y="602630"/>
            <a:ext cx="1466850" cy="122872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426D774-2378-3088-2EF1-E9EADA254F31}"/>
              </a:ext>
            </a:extLst>
          </p:cNvPr>
          <p:cNvCxnSpPr/>
          <p:nvPr/>
        </p:nvCxnSpPr>
        <p:spPr>
          <a:xfrm>
            <a:off x="5708229" y="1202925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DCA7791-308A-C102-A56C-B570D4FB9311}"/>
              </a:ext>
            </a:extLst>
          </p:cNvPr>
          <p:cNvCxnSpPr/>
          <p:nvPr/>
        </p:nvCxnSpPr>
        <p:spPr>
          <a:xfrm>
            <a:off x="1781705" y="1242421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747812B-4E69-DE6D-DB12-6C688ED0B2D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29864" y="1242421"/>
            <a:ext cx="61151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70E1A4-9F84-2409-EBF1-C13F24300694}"/>
              </a:ext>
            </a:extLst>
          </p:cNvPr>
          <p:cNvSpPr txBox="1"/>
          <p:nvPr/>
        </p:nvSpPr>
        <p:spPr>
          <a:xfrm>
            <a:off x="3692434" y="1294276"/>
            <a:ext cx="47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광케이블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AADF0-248F-6B6B-54BF-6716F04F5185}"/>
              </a:ext>
            </a:extLst>
          </p:cNvPr>
          <p:cNvSpPr txBox="1"/>
          <p:nvPr/>
        </p:nvSpPr>
        <p:spPr>
          <a:xfrm>
            <a:off x="5670214" y="973897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F6C569-A036-2D7D-FBED-22EE2C5ED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4094"/>
            <a:ext cx="1076325" cy="685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8BC1D19-DABD-E098-4D1C-1998B1BDB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634" y="886807"/>
            <a:ext cx="691607" cy="6603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3BC5D41-A4CC-CBE9-9375-AB299516F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133" y="879299"/>
            <a:ext cx="691607" cy="6603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61FDBEF-A29B-0811-8DEB-4F9B2D048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271" y="892013"/>
            <a:ext cx="691607" cy="6603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81328F-529C-DD39-81F8-FF7E2D60A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770" y="869908"/>
            <a:ext cx="691607" cy="6603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8C58420-5C75-4AAE-6522-9E07E7228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84399"/>
            <a:ext cx="1076325" cy="6858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AF697B0-6822-7997-EC6A-8BAFBB45A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56" y="4091165"/>
            <a:ext cx="1076325" cy="6858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CD460A8-2587-4316-DBD2-68B71A2D5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56" y="5740477"/>
            <a:ext cx="1076325" cy="685800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92FE98-B4EC-27A4-7D3E-3348B0477249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7172325" y="1216994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A8A9DC4-BCD3-6564-B70D-3D01C4D9AEC2}"/>
              </a:ext>
            </a:extLst>
          </p:cNvPr>
          <p:cNvCxnSpPr/>
          <p:nvPr/>
        </p:nvCxnSpPr>
        <p:spPr>
          <a:xfrm>
            <a:off x="8142824" y="1219011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03BA018-047F-FA58-2D66-B17FD7B481D1}"/>
              </a:ext>
            </a:extLst>
          </p:cNvPr>
          <p:cNvCxnSpPr/>
          <p:nvPr/>
        </p:nvCxnSpPr>
        <p:spPr>
          <a:xfrm>
            <a:off x="9122160" y="1230305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78ADB32-A1DF-E45C-B4AB-92F81528EDC9}"/>
              </a:ext>
            </a:extLst>
          </p:cNvPr>
          <p:cNvCxnSpPr/>
          <p:nvPr/>
        </p:nvCxnSpPr>
        <p:spPr>
          <a:xfrm>
            <a:off x="10084267" y="1246208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3C03B5-A6D1-8E70-2727-2DC6D3DFC33E}"/>
              </a:ext>
            </a:extLst>
          </p:cNvPr>
          <p:cNvSpPr txBox="1"/>
          <p:nvPr/>
        </p:nvSpPr>
        <p:spPr>
          <a:xfrm>
            <a:off x="7172324" y="1258977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69091-1A26-3F62-894B-65F895F493F2}"/>
              </a:ext>
            </a:extLst>
          </p:cNvPr>
          <p:cNvSpPr txBox="1"/>
          <p:nvPr/>
        </p:nvSpPr>
        <p:spPr>
          <a:xfrm>
            <a:off x="8112988" y="1256053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9D349-85D8-C245-131E-5C79DC42BA82}"/>
              </a:ext>
            </a:extLst>
          </p:cNvPr>
          <p:cNvSpPr txBox="1"/>
          <p:nvPr/>
        </p:nvSpPr>
        <p:spPr>
          <a:xfrm>
            <a:off x="9121860" y="1278393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76E644-E93B-D612-E369-F6CB64EEB232}"/>
              </a:ext>
            </a:extLst>
          </p:cNvPr>
          <p:cNvSpPr txBox="1"/>
          <p:nvPr/>
        </p:nvSpPr>
        <p:spPr>
          <a:xfrm>
            <a:off x="10070924" y="1256052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A766B1-30D0-3836-CD41-A4474801B0E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634161" y="1578761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F94CB4-6832-A99E-410D-9765B86DC0F9}"/>
              </a:ext>
            </a:extLst>
          </p:cNvPr>
          <p:cNvSpPr txBox="1"/>
          <p:nvPr/>
        </p:nvSpPr>
        <p:spPr>
          <a:xfrm>
            <a:off x="6582844" y="1908470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5FE670C-4B51-29BA-F7EE-790D3F541D19}"/>
              </a:ext>
            </a:extLst>
          </p:cNvPr>
          <p:cNvCxnSpPr>
            <a:cxnSpLocks/>
          </p:cNvCxnSpPr>
          <p:nvPr/>
        </p:nvCxnSpPr>
        <p:spPr>
          <a:xfrm>
            <a:off x="6634161" y="3175262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BD43CB-5D28-81B8-4352-EA7ECF32A066}"/>
              </a:ext>
            </a:extLst>
          </p:cNvPr>
          <p:cNvSpPr txBox="1"/>
          <p:nvPr/>
        </p:nvSpPr>
        <p:spPr>
          <a:xfrm>
            <a:off x="6582844" y="3504971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44310C-80FF-A1C3-A841-0B91B8CEAE21}"/>
              </a:ext>
            </a:extLst>
          </p:cNvPr>
          <p:cNvCxnSpPr>
            <a:cxnSpLocks/>
          </p:cNvCxnSpPr>
          <p:nvPr/>
        </p:nvCxnSpPr>
        <p:spPr>
          <a:xfrm>
            <a:off x="6649807" y="4809001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6E8D1A-1A4D-ACBB-CEAA-A4396C85F4A2}"/>
              </a:ext>
            </a:extLst>
          </p:cNvPr>
          <p:cNvSpPr txBox="1"/>
          <p:nvPr/>
        </p:nvSpPr>
        <p:spPr>
          <a:xfrm>
            <a:off x="6598490" y="5138710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E04B58A-2E3F-D042-499C-AE324DDB9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634" y="2467280"/>
            <a:ext cx="691607" cy="66037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C83877-C90B-47E0-CFC6-FB375F2C2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133" y="2459772"/>
            <a:ext cx="691607" cy="6603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3CD9A6A-277F-3991-453B-61BFB0C0E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271" y="2472486"/>
            <a:ext cx="691607" cy="66037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AF87AC2-25A8-4C1C-44B3-51D813E2F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770" y="2450381"/>
            <a:ext cx="691607" cy="660373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921484C-A12D-6EE7-30BA-D492AC436060}"/>
              </a:ext>
            </a:extLst>
          </p:cNvPr>
          <p:cNvCxnSpPr>
            <a:endCxn id="35" idx="1"/>
          </p:cNvCxnSpPr>
          <p:nvPr/>
        </p:nvCxnSpPr>
        <p:spPr>
          <a:xfrm>
            <a:off x="7172325" y="2797467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0403830-5905-4630-AAD8-C36B8120FDE6}"/>
              </a:ext>
            </a:extLst>
          </p:cNvPr>
          <p:cNvCxnSpPr/>
          <p:nvPr/>
        </p:nvCxnSpPr>
        <p:spPr>
          <a:xfrm>
            <a:off x="8142824" y="2799484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47FF984-8F79-36E1-7E36-FA8325D6219A}"/>
              </a:ext>
            </a:extLst>
          </p:cNvPr>
          <p:cNvCxnSpPr/>
          <p:nvPr/>
        </p:nvCxnSpPr>
        <p:spPr>
          <a:xfrm>
            <a:off x="9122160" y="2810778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17F1AD-6783-3FAC-4D15-DA81D3514756}"/>
              </a:ext>
            </a:extLst>
          </p:cNvPr>
          <p:cNvCxnSpPr/>
          <p:nvPr/>
        </p:nvCxnSpPr>
        <p:spPr>
          <a:xfrm>
            <a:off x="10084267" y="2826681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675773-8463-90EB-4487-2AB486739E5D}"/>
              </a:ext>
            </a:extLst>
          </p:cNvPr>
          <p:cNvSpPr txBox="1"/>
          <p:nvPr/>
        </p:nvSpPr>
        <p:spPr>
          <a:xfrm>
            <a:off x="7172324" y="2839450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1B3231-F7D5-F873-5823-DB4F9A491DDD}"/>
              </a:ext>
            </a:extLst>
          </p:cNvPr>
          <p:cNvSpPr txBox="1"/>
          <p:nvPr/>
        </p:nvSpPr>
        <p:spPr>
          <a:xfrm>
            <a:off x="8112988" y="2836526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2FE0F3-581F-07A5-1FD9-84889C9075D9}"/>
              </a:ext>
            </a:extLst>
          </p:cNvPr>
          <p:cNvSpPr txBox="1"/>
          <p:nvPr/>
        </p:nvSpPr>
        <p:spPr>
          <a:xfrm>
            <a:off x="9121860" y="2858866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B2D5E4-B3D3-DB19-D750-E395A58A2E2D}"/>
              </a:ext>
            </a:extLst>
          </p:cNvPr>
          <p:cNvSpPr txBox="1"/>
          <p:nvPr/>
        </p:nvSpPr>
        <p:spPr>
          <a:xfrm>
            <a:off x="10070924" y="2836525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CAAF17D4-2702-3FE2-FCB6-34B35A09E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634" y="4059161"/>
            <a:ext cx="691607" cy="66037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28739DE-4E16-73C1-2225-37B490786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133" y="4051653"/>
            <a:ext cx="691607" cy="66037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E8AB3E9-B764-4055-3C7E-8F1FCCD0A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271" y="4064367"/>
            <a:ext cx="691607" cy="66037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A6B1F82-0AB4-F031-00E3-ADCC1F06E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770" y="4042262"/>
            <a:ext cx="691607" cy="660373"/>
          </a:xfrm>
          <a:prstGeom prst="rect">
            <a:avLst/>
          </a:prstGeom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806833-B0B3-888E-EB84-7F8A3111F624}"/>
              </a:ext>
            </a:extLst>
          </p:cNvPr>
          <p:cNvCxnSpPr>
            <a:endCxn id="47" idx="1"/>
          </p:cNvCxnSpPr>
          <p:nvPr/>
        </p:nvCxnSpPr>
        <p:spPr>
          <a:xfrm>
            <a:off x="7172325" y="4389348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5E181DB-5BFF-46CE-80EE-02F9918249CA}"/>
              </a:ext>
            </a:extLst>
          </p:cNvPr>
          <p:cNvCxnSpPr/>
          <p:nvPr/>
        </p:nvCxnSpPr>
        <p:spPr>
          <a:xfrm>
            <a:off x="8142824" y="4391365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0EA6EDD-BCEC-66F5-4CAA-575BC48FA17C}"/>
              </a:ext>
            </a:extLst>
          </p:cNvPr>
          <p:cNvCxnSpPr/>
          <p:nvPr/>
        </p:nvCxnSpPr>
        <p:spPr>
          <a:xfrm>
            <a:off x="9122160" y="4402659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E6D2C89-8C9C-2EEB-A8E9-DE9F7FB089F8}"/>
              </a:ext>
            </a:extLst>
          </p:cNvPr>
          <p:cNvCxnSpPr/>
          <p:nvPr/>
        </p:nvCxnSpPr>
        <p:spPr>
          <a:xfrm>
            <a:off x="10084267" y="4418562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65791FA-8D23-3F25-B686-BA4FAA5AEB54}"/>
              </a:ext>
            </a:extLst>
          </p:cNvPr>
          <p:cNvSpPr txBox="1"/>
          <p:nvPr/>
        </p:nvSpPr>
        <p:spPr>
          <a:xfrm>
            <a:off x="7172324" y="4431331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92FC79-5633-A448-6C9E-B680FBDB3810}"/>
              </a:ext>
            </a:extLst>
          </p:cNvPr>
          <p:cNvSpPr txBox="1"/>
          <p:nvPr/>
        </p:nvSpPr>
        <p:spPr>
          <a:xfrm>
            <a:off x="8112988" y="4428407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B7E63B-B601-236C-D026-952B438B081E}"/>
              </a:ext>
            </a:extLst>
          </p:cNvPr>
          <p:cNvSpPr txBox="1"/>
          <p:nvPr/>
        </p:nvSpPr>
        <p:spPr>
          <a:xfrm>
            <a:off x="9121860" y="4450747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292ED4-9194-980A-8C14-8341A980684A}"/>
              </a:ext>
            </a:extLst>
          </p:cNvPr>
          <p:cNvSpPr txBox="1"/>
          <p:nvPr/>
        </p:nvSpPr>
        <p:spPr>
          <a:xfrm>
            <a:off x="10070924" y="4428406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72633773-2F2C-3240-73ED-A4C91803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440" y="5688760"/>
            <a:ext cx="691607" cy="66037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298BEB5-395B-59D4-B327-CD9FCD329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939" y="5681252"/>
            <a:ext cx="691607" cy="66037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CA6CA23-AA33-F7CA-7833-0C34306D0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077" y="5693966"/>
            <a:ext cx="691607" cy="66037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BC0F98C2-574C-912F-01AE-0FDDAD6C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576" y="5671861"/>
            <a:ext cx="691607" cy="660373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3B68093-D9AA-6F91-80FD-DB22D272A644}"/>
              </a:ext>
            </a:extLst>
          </p:cNvPr>
          <p:cNvCxnSpPr>
            <a:endCxn id="59" idx="1"/>
          </p:cNvCxnSpPr>
          <p:nvPr/>
        </p:nvCxnSpPr>
        <p:spPr>
          <a:xfrm>
            <a:off x="7199131" y="6018947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F1AEEB5-78FB-175A-938B-A136DF94865C}"/>
              </a:ext>
            </a:extLst>
          </p:cNvPr>
          <p:cNvCxnSpPr/>
          <p:nvPr/>
        </p:nvCxnSpPr>
        <p:spPr>
          <a:xfrm>
            <a:off x="8169630" y="6020964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453978B-6F99-B300-9EC8-6591CE4E7441}"/>
              </a:ext>
            </a:extLst>
          </p:cNvPr>
          <p:cNvCxnSpPr/>
          <p:nvPr/>
        </p:nvCxnSpPr>
        <p:spPr>
          <a:xfrm>
            <a:off x="9148966" y="6032258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632D852-F278-5268-E7A0-7823968F8655}"/>
              </a:ext>
            </a:extLst>
          </p:cNvPr>
          <p:cNvCxnSpPr/>
          <p:nvPr/>
        </p:nvCxnSpPr>
        <p:spPr>
          <a:xfrm>
            <a:off x="10111073" y="6048161"/>
            <a:ext cx="3813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BF6825F-F93C-8318-1BE2-00479E5E04F2}"/>
              </a:ext>
            </a:extLst>
          </p:cNvPr>
          <p:cNvSpPr txBox="1"/>
          <p:nvPr/>
        </p:nvSpPr>
        <p:spPr>
          <a:xfrm>
            <a:off x="7199130" y="6060930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A47E3A-276D-9B88-59F6-6BD5315C8127}"/>
              </a:ext>
            </a:extLst>
          </p:cNvPr>
          <p:cNvSpPr txBox="1"/>
          <p:nvPr/>
        </p:nvSpPr>
        <p:spPr>
          <a:xfrm>
            <a:off x="8139794" y="6058006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6C3DD7-EAC8-0FA5-7CB8-76E559E49233}"/>
              </a:ext>
            </a:extLst>
          </p:cNvPr>
          <p:cNvSpPr txBox="1"/>
          <p:nvPr/>
        </p:nvSpPr>
        <p:spPr>
          <a:xfrm>
            <a:off x="9148666" y="6080346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6BC81A-0438-D6C7-83A1-E1758DAE2005}"/>
              </a:ext>
            </a:extLst>
          </p:cNvPr>
          <p:cNvSpPr txBox="1"/>
          <p:nvPr/>
        </p:nvSpPr>
        <p:spPr>
          <a:xfrm>
            <a:off x="10097730" y="6058005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동축</a:t>
            </a:r>
            <a:endParaRPr lang="ko-KR" altLang="en-US" sz="1000" dirty="0"/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1A9119B7-536D-7886-CAF9-7E26B63C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71" y="53694"/>
            <a:ext cx="4247729" cy="5024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/>
              <a:t>4. </a:t>
            </a:r>
            <a:r>
              <a:rPr lang="ko-KR" altLang="en-US" sz="3200" dirty="0"/>
              <a:t>현재 문제점</a:t>
            </a:r>
            <a:r>
              <a:rPr lang="en-US" altLang="ko-KR" sz="3200" dirty="0"/>
              <a:t>#3</a:t>
            </a:r>
            <a:endParaRPr lang="ko-KR" altLang="en-US" sz="3200" dirty="0"/>
          </a:p>
        </p:txBody>
      </p:sp>
      <p:sp>
        <p:nvSpPr>
          <p:cNvPr id="81" name="번개 80">
            <a:extLst>
              <a:ext uri="{FF2B5EF4-FFF2-40B4-BE49-F238E27FC236}">
                <a16:creationId xmlns:a16="http://schemas.microsoft.com/office/drawing/2014/main" id="{6667E6E5-E97F-8E09-4846-2C8CDD915045}"/>
              </a:ext>
            </a:extLst>
          </p:cNvPr>
          <p:cNvSpPr/>
          <p:nvPr/>
        </p:nvSpPr>
        <p:spPr>
          <a:xfrm>
            <a:off x="7551511" y="393120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번개 81">
            <a:extLst>
              <a:ext uri="{FF2B5EF4-FFF2-40B4-BE49-F238E27FC236}">
                <a16:creationId xmlns:a16="http://schemas.microsoft.com/office/drawing/2014/main" id="{6233C8F9-60F7-84A6-808C-02A4BC229D65}"/>
              </a:ext>
            </a:extLst>
          </p:cNvPr>
          <p:cNvSpPr/>
          <p:nvPr/>
        </p:nvSpPr>
        <p:spPr>
          <a:xfrm>
            <a:off x="8528527" y="3885664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번개 82">
            <a:extLst>
              <a:ext uri="{FF2B5EF4-FFF2-40B4-BE49-F238E27FC236}">
                <a16:creationId xmlns:a16="http://schemas.microsoft.com/office/drawing/2014/main" id="{0A07E00D-E6DC-4F1D-ADB7-D24DB54FF831}"/>
              </a:ext>
            </a:extLst>
          </p:cNvPr>
          <p:cNvSpPr/>
          <p:nvPr/>
        </p:nvSpPr>
        <p:spPr>
          <a:xfrm>
            <a:off x="9474153" y="3885664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번개 83">
            <a:extLst>
              <a:ext uri="{FF2B5EF4-FFF2-40B4-BE49-F238E27FC236}">
                <a16:creationId xmlns:a16="http://schemas.microsoft.com/office/drawing/2014/main" id="{FE621879-0160-48F8-DDD7-F04B18565A67}"/>
              </a:ext>
            </a:extLst>
          </p:cNvPr>
          <p:cNvSpPr/>
          <p:nvPr/>
        </p:nvSpPr>
        <p:spPr>
          <a:xfrm>
            <a:off x="10409252" y="393120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번개 87">
            <a:extLst>
              <a:ext uri="{FF2B5EF4-FFF2-40B4-BE49-F238E27FC236}">
                <a16:creationId xmlns:a16="http://schemas.microsoft.com/office/drawing/2014/main" id="{AB222553-17D7-1D35-C694-651D75D2A5BA}"/>
              </a:ext>
            </a:extLst>
          </p:cNvPr>
          <p:cNvSpPr/>
          <p:nvPr/>
        </p:nvSpPr>
        <p:spPr>
          <a:xfrm>
            <a:off x="9505543" y="551416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번개 88">
            <a:extLst>
              <a:ext uri="{FF2B5EF4-FFF2-40B4-BE49-F238E27FC236}">
                <a16:creationId xmlns:a16="http://schemas.microsoft.com/office/drawing/2014/main" id="{136E6DFA-429D-D7E6-0A70-8A3889F0EC35}"/>
              </a:ext>
            </a:extLst>
          </p:cNvPr>
          <p:cNvSpPr/>
          <p:nvPr/>
        </p:nvSpPr>
        <p:spPr>
          <a:xfrm>
            <a:off x="10478869" y="5514167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11715C-7F1E-F493-B3E0-E049E3703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16" y="973897"/>
            <a:ext cx="1673236" cy="536175"/>
          </a:xfrm>
          <a:prstGeom prst="rect">
            <a:avLst/>
          </a:prstGeom>
        </p:spPr>
      </p:pic>
      <p:pic>
        <p:nvPicPr>
          <p:cNvPr id="10" name="그림 9" descr="텍스트, 실내, 전기 배선, 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4B1EE1-4AC5-BB1F-D1BE-B88F7EA93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7020" y="1846812"/>
            <a:ext cx="47033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1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ADDBA-D699-19BE-E26D-B9DDA33AF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FF0813-B1B4-6ACD-E7EE-C9BF7394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8" y="1007689"/>
            <a:ext cx="1359674" cy="4712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2C4145-38A9-B6F8-1A0F-D5266F029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79" y="628059"/>
            <a:ext cx="1466850" cy="1228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517E77-53F6-40F8-D512-C6BC9A762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14" y="602630"/>
            <a:ext cx="1466850" cy="122872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FBD981F-3E47-ABFA-674B-56C003226271}"/>
              </a:ext>
            </a:extLst>
          </p:cNvPr>
          <p:cNvCxnSpPr/>
          <p:nvPr/>
        </p:nvCxnSpPr>
        <p:spPr>
          <a:xfrm>
            <a:off x="5708229" y="1202925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ACB10BF-2575-99F3-0363-77026DF9C8EC}"/>
              </a:ext>
            </a:extLst>
          </p:cNvPr>
          <p:cNvCxnSpPr/>
          <p:nvPr/>
        </p:nvCxnSpPr>
        <p:spPr>
          <a:xfrm>
            <a:off x="1781705" y="1242421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3FD333-23C1-4ABC-9BE5-E5114D6FA97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29864" y="1242421"/>
            <a:ext cx="61151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CA69E6-F050-8D79-FF1F-D7908FAE21E7}"/>
              </a:ext>
            </a:extLst>
          </p:cNvPr>
          <p:cNvSpPr txBox="1"/>
          <p:nvPr/>
        </p:nvSpPr>
        <p:spPr>
          <a:xfrm>
            <a:off x="3692434" y="1294276"/>
            <a:ext cx="47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광케이블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9CA3F-3B00-9683-C3D5-F3C49CC1FB82}"/>
              </a:ext>
            </a:extLst>
          </p:cNvPr>
          <p:cNvSpPr txBox="1"/>
          <p:nvPr/>
        </p:nvSpPr>
        <p:spPr>
          <a:xfrm>
            <a:off x="5670214" y="973897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F01210A-449C-0B04-6FF7-0CB859FBD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553" y="2450380"/>
            <a:ext cx="691607" cy="660373"/>
          </a:xfrm>
          <a:prstGeom prst="rect">
            <a:avLst/>
          </a:prstGeom>
        </p:spPr>
      </p:pic>
      <p:sp>
        <p:nvSpPr>
          <p:cNvPr id="72" name="제목 1">
            <a:extLst>
              <a:ext uri="{FF2B5EF4-FFF2-40B4-BE49-F238E27FC236}">
                <a16:creationId xmlns:a16="http://schemas.microsoft.com/office/drawing/2014/main" id="{70307B09-B162-BCF5-7C38-03DF9C7F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71" y="53694"/>
            <a:ext cx="4247729" cy="5024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/>
              <a:t>5. </a:t>
            </a:r>
            <a:r>
              <a:rPr lang="ko-KR" altLang="en-US" sz="3200" dirty="0"/>
              <a:t>개선방안</a:t>
            </a:r>
          </a:p>
        </p:txBody>
      </p:sp>
      <p:pic>
        <p:nvPicPr>
          <p:cNvPr id="73" name="그림 72" descr="전자제품, 전기 배선, 전기 공급, 회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3952E3-FDA5-AA49-E8D7-A97A78358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33" y="591002"/>
            <a:ext cx="5358482" cy="1118668"/>
          </a:xfrm>
          <a:prstGeom prst="rect">
            <a:avLst/>
          </a:prstGeom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72316BC-BEFC-820A-D3D6-D5BDB0BF7C09}"/>
              </a:ext>
            </a:extLst>
          </p:cNvPr>
          <p:cNvCxnSpPr>
            <a:cxnSpLocks/>
          </p:cNvCxnSpPr>
          <p:nvPr/>
        </p:nvCxnSpPr>
        <p:spPr>
          <a:xfrm>
            <a:off x="6288357" y="1638259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EA04511-D171-B46B-045B-C8EA1DCD8231}"/>
              </a:ext>
            </a:extLst>
          </p:cNvPr>
          <p:cNvSpPr txBox="1"/>
          <p:nvPr/>
        </p:nvSpPr>
        <p:spPr>
          <a:xfrm>
            <a:off x="5919001" y="2021954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FACB201-347D-C3F5-E3FE-B58B2BBFB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330" y="2450380"/>
            <a:ext cx="691607" cy="660373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29CAA2F-9470-6C52-7E65-F2EFCEF41058}"/>
              </a:ext>
            </a:extLst>
          </p:cNvPr>
          <p:cNvCxnSpPr>
            <a:cxnSpLocks/>
          </p:cNvCxnSpPr>
          <p:nvPr/>
        </p:nvCxnSpPr>
        <p:spPr>
          <a:xfrm>
            <a:off x="10982134" y="1638259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BCBDB0-B188-6918-644F-C6C6CA81080B}"/>
              </a:ext>
            </a:extLst>
          </p:cNvPr>
          <p:cNvSpPr txBox="1"/>
          <p:nvPr/>
        </p:nvSpPr>
        <p:spPr>
          <a:xfrm>
            <a:off x="10612778" y="2021954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558BC780-84E7-5026-0603-0D15E7AFF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588" y="2456922"/>
            <a:ext cx="691607" cy="660373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F661BAC-2F2F-D92B-4990-6CE73C6D4C1E}"/>
              </a:ext>
            </a:extLst>
          </p:cNvPr>
          <p:cNvCxnSpPr>
            <a:cxnSpLocks/>
          </p:cNvCxnSpPr>
          <p:nvPr/>
        </p:nvCxnSpPr>
        <p:spPr>
          <a:xfrm>
            <a:off x="6969392" y="1644801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499809D-AC4C-E8CF-21CC-31B9DF51D0BB}"/>
              </a:ext>
            </a:extLst>
          </p:cNvPr>
          <p:cNvSpPr txBox="1"/>
          <p:nvPr/>
        </p:nvSpPr>
        <p:spPr>
          <a:xfrm>
            <a:off x="6600036" y="2028496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C55ACE97-45B0-F97A-E7A8-E01E177AB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64" y="2450380"/>
            <a:ext cx="691607" cy="660373"/>
          </a:xfrm>
          <a:prstGeom prst="rect">
            <a:avLst/>
          </a:prstGeom>
        </p:spPr>
      </p:pic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E0047B8-BDFD-43DE-9B66-AF1BDCDFDFD9}"/>
              </a:ext>
            </a:extLst>
          </p:cNvPr>
          <p:cNvCxnSpPr>
            <a:cxnSpLocks/>
          </p:cNvCxnSpPr>
          <p:nvPr/>
        </p:nvCxnSpPr>
        <p:spPr>
          <a:xfrm>
            <a:off x="7607968" y="1638259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DFCC17B-036A-9846-AB4C-EAF7490D5972}"/>
              </a:ext>
            </a:extLst>
          </p:cNvPr>
          <p:cNvSpPr txBox="1"/>
          <p:nvPr/>
        </p:nvSpPr>
        <p:spPr>
          <a:xfrm>
            <a:off x="7238612" y="2021954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DC95A63-7113-E81B-33C7-C0853FB6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629" y="2484914"/>
            <a:ext cx="691607" cy="660373"/>
          </a:xfrm>
          <a:prstGeom prst="rect">
            <a:avLst/>
          </a:prstGeom>
        </p:spPr>
      </p:pic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4AFEC4A-2EBD-D9D4-9C73-2CC66B9A9EDE}"/>
              </a:ext>
            </a:extLst>
          </p:cNvPr>
          <p:cNvCxnSpPr>
            <a:cxnSpLocks/>
          </p:cNvCxnSpPr>
          <p:nvPr/>
        </p:nvCxnSpPr>
        <p:spPr>
          <a:xfrm>
            <a:off x="10391433" y="1672793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040647-9020-54C3-E70D-0847E7645FFF}"/>
              </a:ext>
            </a:extLst>
          </p:cNvPr>
          <p:cNvSpPr txBox="1"/>
          <p:nvPr/>
        </p:nvSpPr>
        <p:spPr>
          <a:xfrm>
            <a:off x="10022077" y="2056488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CB65B789-FF9C-6133-C219-4914C0791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252" y="2456922"/>
            <a:ext cx="691607" cy="660373"/>
          </a:xfrm>
          <a:prstGeom prst="rect">
            <a:avLst/>
          </a:prstGeom>
        </p:spPr>
      </p:pic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2E1626C-8978-4961-75C7-6294702C001B}"/>
              </a:ext>
            </a:extLst>
          </p:cNvPr>
          <p:cNvCxnSpPr>
            <a:cxnSpLocks/>
          </p:cNvCxnSpPr>
          <p:nvPr/>
        </p:nvCxnSpPr>
        <p:spPr>
          <a:xfrm>
            <a:off x="9762056" y="1644801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753BD74-6AD6-B89F-C89F-F673326B1D38}"/>
              </a:ext>
            </a:extLst>
          </p:cNvPr>
          <p:cNvSpPr txBox="1"/>
          <p:nvPr/>
        </p:nvSpPr>
        <p:spPr>
          <a:xfrm>
            <a:off x="9392700" y="2028496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343D0F-55EE-72F3-C674-CEFA14D9E04A}"/>
              </a:ext>
            </a:extLst>
          </p:cNvPr>
          <p:cNvSpPr txBox="1"/>
          <p:nvPr/>
        </p:nvSpPr>
        <p:spPr>
          <a:xfrm>
            <a:off x="8446622" y="2691989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X16</a:t>
            </a:r>
            <a:endParaRPr lang="ko-KR" altLang="en-US" sz="1000" dirty="0"/>
          </a:p>
        </p:txBody>
      </p:sp>
      <p:pic>
        <p:nvPicPr>
          <p:cNvPr id="100" name="그림 99" descr="텍스트, 실내, 전기 배선, 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B170341-DF54-520C-ECE1-3FBF435D5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7020" y="1846812"/>
            <a:ext cx="4703309" cy="51435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795108F-E613-E96C-7808-A82A4F7568C4}"/>
              </a:ext>
            </a:extLst>
          </p:cNvPr>
          <p:cNvSpPr txBox="1"/>
          <p:nvPr/>
        </p:nvSpPr>
        <p:spPr>
          <a:xfrm>
            <a:off x="700861" y="791663"/>
            <a:ext cx="858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NVR </a:t>
            </a:r>
            <a:r>
              <a:rPr lang="ko-KR" altLang="en-US" sz="1000" b="1" dirty="0">
                <a:solidFill>
                  <a:srgbClr val="FF0000"/>
                </a:solidFill>
              </a:rPr>
              <a:t>교체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23EB78-CE18-4558-5740-17BAC36D35D2}"/>
              </a:ext>
            </a:extLst>
          </p:cNvPr>
          <p:cNvSpPr txBox="1"/>
          <p:nvPr/>
        </p:nvSpPr>
        <p:spPr>
          <a:xfrm>
            <a:off x="5898883" y="3145678"/>
            <a:ext cx="58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카메라 교체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5EF3E9-99BF-D00A-F44D-EA5A91447BF1}"/>
              </a:ext>
            </a:extLst>
          </p:cNvPr>
          <p:cNvSpPr txBox="1"/>
          <p:nvPr/>
        </p:nvSpPr>
        <p:spPr>
          <a:xfrm>
            <a:off x="6692394" y="3145678"/>
            <a:ext cx="58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카메라 교체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596DC1-DF88-9217-6408-94B69416E6DB}"/>
              </a:ext>
            </a:extLst>
          </p:cNvPr>
          <p:cNvSpPr txBox="1"/>
          <p:nvPr/>
        </p:nvSpPr>
        <p:spPr>
          <a:xfrm>
            <a:off x="7418407" y="3145287"/>
            <a:ext cx="58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카메라 교체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A9440A5-B4D0-8244-8544-BA83E6ECF312}"/>
              </a:ext>
            </a:extLst>
          </p:cNvPr>
          <p:cNvSpPr txBox="1"/>
          <p:nvPr/>
        </p:nvSpPr>
        <p:spPr>
          <a:xfrm>
            <a:off x="9553691" y="3151829"/>
            <a:ext cx="58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카메라 교체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2D7C0E2-0DDF-C84A-E4E5-B5485EB90E10}"/>
              </a:ext>
            </a:extLst>
          </p:cNvPr>
          <p:cNvSpPr txBox="1"/>
          <p:nvPr/>
        </p:nvSpPr>
        <p:spPr>
          <a:xfrm>
            <a:off x="10201872" y="3161971"/>
            <a:ext cx="58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카메라 교체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631793-4093-C446-6A38-182430030980}"/>
              </a:ext>
            </a:extLst>
          </p:cNvPr>
          <p:cNvSpPr txBox="1"/>
          <p:nvPr/>
        </p:nvSpPr>
        <p:spPr>
          <a:xfrm>
            <a:off x="10792573" y="3161971"/>
            <a:ext cx="58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카메라 교체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856E16F-224E-69F8-6B62-05F05412E576}"/>
              </a:ext>
            </a:extLst>
          </p:cNvPr>
          <p:cNvSpPr txBox="1"/>
          <p:nvPr/>
        </p:nvSpPr>
        <p:spPr>
          <a:xfrm>
            <a:off x="8271088" y="344781"/>
            <a:ext cx="1068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L2 </a:t>
            </a:r>
            <a:r>
              <a:rPr lang="ko-KR" altLang="en-US" sz="1000" b="1" dirty="0">
                <a:solidFill>
                  <a:srgbClr val="FF0000"/>
                </a:solidFill>
              </a:rPr>
              <a:t>스위치 추가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B004B5E-9D01-4AB5-8AD5-590D327998FF}"/>
              </a:ext>
            </a:extLst>
          </p:cNvPr>
          <p:cNvSpPr txBox="1"/>
          <p:nvPr/>
        </p:nvSpPr>
        <p:spPr>
          <a:xfrm>
            <a:off x="4363266" y="1844857"/>
            <a:ext cx="1286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rgbClr val="FF0000"/>
                </a:solidFill>
              </a:rPr>
              <a:t>광컨버터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</a:rPr>
              <a:t>교체없음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DD2D6F5-D5D9-084A-DB5F-9CD4641FE589}"/>
              </a:ext>
            </a:extLst>
          </p:cNvPr>
          <p:cNvSpPr txBox="1"/>
          <p:nvPr/>
        </p:nvSpPr>
        <p:spPr>
          <a:xfrm>
            <a:off x="2302509" y="1789803"/>
            <a:ext cx="1286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rgbClr val="FF0000"/>
                </a:solidFill>
              </a:rPr>
              <a:t>광컨버터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</a:rPr>
              <a:t>교체없음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2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46B5-AB59-B120-8F64-C48A4FEA8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3000E60-519D-D5B4-8CAF-A37B3679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8" y="1007689"/>
            <a:ext cx="1359674" cy="4712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DEA7E9-CF82-3B20-C356-C2D6CCF87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79" y="628059"/>
            <a:ext cx="1466850" cy="1228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AC4C2E-8A2E-3789-CB96-ACC42D649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14" y="602630"/>
            <a:ext cx="1466850" cy="122872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0DE387-AA4E-C3DF-338F-02740810165A}"/>
              </a:ext>
            </a:extLst>
          </p:cNvPr>
          <p:cNvCxnSpPr/>
          <p:nvPr/>
        </p:nvCxnSpPr>
        <p:spPr>
          <a:xfrm>
            <a:off x="5708229" y="1202925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370ED05-9D70-1988-AA7E-C6AA217FE52B}"/>
              </a:ext>
            </a:extLst>
          </p:cNvPr>
          <p:cNvCxnSpPr/>
          <p:nvPr/>
        </p:nvCxnSpPr>
        <p:spPr>
          <a:xfrm>
            <a:off x="1781705" y="1242421"/>
            <a:ext cx="38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DFA29A-6078-CA3E-7370-2D839B3B3EA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29864" y="1242421"/>
            <a:ext cx="61151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1DBD12-8E81-9327-0422-F47FA277B521}"/>
              </a:ext>
            </a:extLst>
          </p:cNvPr>
          <p:cNvSpPr txBox="1"/>
          <p:nvPr/>
        </p:nvSpPr>
        <p:spPr>
          <a:xfrm>
            <a:off x="3692434" y="1294276"/>
            <a:ext cx="47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광케이블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F5CF7-4C2E-3D11-3571-59E29D2BABE4}"/>
              </a:ext>
            </a:extLst>
          </p:cNvPr>
          <p:cNvSpPr txBox="1"/>
          <p:nvPr/>
        </p:nvSpPr>
        <p:spPr>
          <a:xfrm>
            <a:off x="5670214" y="973897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AF14910-A9E4-586A-0589-767BF614E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553" y="2450380"/>
            <a:ext cx="691607" cy="660373"/>
          </a:xfrm>
          <a:prstGeom prst="rect">
            <a:avLst/>
          </a:prstGeom>
        </p:spPr>
      </p:pic>
      <p:sp>
        <p:nvSpPr>
          <p:cNvPr id="72" name="제목 1">
            <a:extLst>
              <a:ext uri="{FF2B5EF4-FFF2-40B4-BE49-F238E27FC236}">
                <a16:creationId xmlns:a16="http://schemas.microsoft.com/office/drawing/2014/main" id="{79A4D395-CA11-4EE5-E13B-B24CDF2E4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71" y="53694"/>
            <a:ext cx="4247729" cy="5024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/>
              <a:t>6. </a:t>
            </a:r>
            <a:r>
              <a:rPr lang="ko-KR" altLang="en-US" sz="3200" dirty="0"/>
              <a:t>개선 후 장애발생시</a:t>
            </a:r>
          </a:p>
        </p:txBody>
      </p:sp>
      <p:pic>
        <p:nvPicPr>
          <p:cNvPr id="73" name="그림 72" descr="전자제품, 전기 배선, 전기 공급, 회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2A8A657-CA70-CBF2-9C04-F05A630F2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33" y="591002"/>
            <a:ext cx="5358482" cy="1118668"/>
          </a:xfrm>
          <a:prstGeom prst="rect">
            <a:avLst/>
          </a:prstGeom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EEC53AC-6F30-0513-ECA4-2FC424FA4D34}"/>
              </a:ext>
            </a:extLst>
          </p:cNvPr>
          <p:cNvCxnSpPr>
            <a:cxnSpLocks/>
          </p:cNvCxnSpPr>
          <p:nvPr/>
        </p:nvCxnSpPr>
        <p:spPr>
          <a:xfrm>
            <a:off x="6288357" y="1638259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8D57246-2DEE-3F75-2935-96918DA26188}"/>
              </a:ext>
            </a:extLst>
          </p:cNvPr>
          <p:cNvSpPr txBox="1"/>
          <p:nvPr/>
        </p:nvSpPr>
        <p:spPr>
          <a:xfrm>
            <a:off x="5919001" y="2021954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4F2C4150-3951-C07C-A285-D6E9AD06D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330" y="2450380"/>
            <a:ext cx="691607" cy="660373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3E2FEE-14A5-D617-3A20-D929692EC710}"/>
              </a:ext>
            </a:extLst>
          </p:cNvPr>
          <p:cNvCxnSpPr>
            <a:cxnSpLocks/>
          </p:cNvCxnSpPr>
          <p:nvPr/>
        </p:nvCxnSpPr>
        <p:spPr>
          <a:xfrm>
            <a:off x="10982134" y="1638259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4629AC9-B3B9-3093-AD7A-A6834679E7C0}"/>
              </a:ext>
            </a:extLst>
          </p:cNvPr>
          <p:cNvSpPr txBox="1"/>
          <p:nvPr/>
        </p:nvSpPr>
        <p:spPr>
          <a:xfrm>
            <a:off x="10612778" y="2021954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31257ED2-F661-A020-1388-A7325825D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588" y="2456922"/>
            <a:ext cx="691607" cy="660373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CC3F044-03F7-E775-F4A0-2588EE876983}"/>
              </a:ext>
            </a:extLst>
          </p:cNvPr>
          <p:cNvCxnSpPr>
            <a:cxnSpLocks/>
          </p:cNvCxnSpPr>
          <p:nvPr/>
        </p:nvCxnSpPr>
        <p:spPr>
          <a:xfrm>
            <a:off x="6969392" y="1644801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2A15616-1667-D8A4-1C91-12CC53127225}"/>
              </a:ext>
            </a:extLst>
          </p:cNvPr>
          <p:cNvSpPr txBox="1"/>
          <p:nvPr/>
        </p:nvSpPr>
        <p:spPr>
          <a:xfrm>
            <a:off x="6600036" y="2028496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30C11B09-D609-EFBD-D897-8E6069873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64" y="2450380"/>
            <a:ext cx="691607" cy="660373"/>
          </a:xfrm>
          <a:prstGeom prst="rect">
            <a:avLst/>
          </a:prstGeom>
        </p:spPr>
      </p:pic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81057F0-5740-C3F1-167F-176F415D3363}"/>
              </a:ext>
            </a:extLst>
          </p:cNvPr>
          <p:cNvCxnSpPr>
            <a:cxnSpLocks/>
          </p:cNvCxnSpPr>
          <p:nvPr/>
        </p:nvCxnSpPr>
        <p:spPr>
          <a:xfrm>
            <a:off x="7607968" y="1638259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9708A77-F5DF-76B5-3454-08D20843A35C}"/>
              </a:ext>
            </a:extLst>
          </p:cNvPr>
          <p:cNvSpPr txBox="1"/>
          <p:nvPr/>
        </p:nvSpPr>
        <p:spPr>
          <a:xfrm>
            <a:off x="7238612" y="2021954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ACCC6BEE-D594-B40D-AB5D-CC43F2EF5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629" y="2484914"/>
            <a:ext cx="691607" cy="660373"/>
          </a:xfrm>
          <a:prstGeom prst="rect">
            <a:avLst/>
          </a:prstGeom>
        </p:spPr>
      </p:pic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020EB9E-8D22-1B77-6FC3-835E6E991EB2}"/>
              </a:ext>
            </a:extLst>
          </p:cNvPr>
          <p:cNvCxnSpPr>
            <a:cxnSpLocks/>
          </p:cNvCxnSpPr>
          <p:nvPr/>
        </p:nvCxnSpPr>
        <p:spPr>
          <a:xfrm>
            <a:off x="10391433" y="1672793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B5CB1D5-2176-F129-6DB1-B064DFABF9E2}"/>
              </a:ext>
            </a:extLst>
          </p:cNvPr>
          <p:cNvSpPr txBox="1"/>
          <p:nvPr/>
        </p:nvSpPr>
        <p:spPr>
          <a:xfrm>
            <a:off x="10022077" y="2056488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46D053E6-3B4D-8EFA-81BE-3CE97C885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252" y="2456922"/>
            <a:ext cx="691607" cy="660373"/>
          </a:xfrm>
          <a:prstGeom prst="rect">
            <a:avLst/>
          </a:prstGeom>
        </p:spPr>
      </p:pic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5FE2352-6542-4A50-2430-8770FA1E9FB4}"/>
              </a:ext>
            </a:extLst>
          </p:cNvPr>
          <p:cNvCxnSpPr>
            <a:cxnSpLocks/>
          </p:cNvCxnSpPr>
          <p:nvPr/>
        </p:nvCxnSpPr>
        <p:spPr>
          <a:xfrm>
            <a:off x="9762056" y="1644801"/>
            <a:ext cx="1" cy="905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DF11D2F-6546-C6BE-6837-9D1B021FAF7D}"/>
              </a:ext>
            </a:extLst>
          </p:cNvPr>
          <p:cNvSpPr txBox="1"/>
          <p:nvPr/>
        </p:nvSpPr>
        <p:spPr>
          <a:xfrm>
            <a:off x="9392700" y="2028496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UTP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E7BAAE-9BF8-0803-DD16-D2F022A1C2F2}"/>
              </a:ext>
            </a:extLst>
          </p:cNvPr>
          <p:cNvSpPr txBox="1"/>
          <p:nvPr/>
        </p:nvSpPr>
        <p:spPr>
          <a:xfrm>
            <a:off x="8446622" y="2691989"/>
            <a:ext cx="470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X16</a:t>
            </a:r>
            <a:endParaRPr lang="ko-KR" altLang="en-US" sz="1000" dirty="0"/>
          </a:p>
        </p:txBody>
      </p:sp>
      <p:sp>
        <p:nvSpPr>
          <p:cNvPr id="5" name="번개 4">
            <a:extLst>
              <a:ext uri="{FF2B5EF4-FFF2-40B4-BE49-F238E27FC236}">
                <a16:creationId xmlns:a16="http://schemas.microsoft.com/office/drawing/2014/main" id="{C63DBB0B-EE93-5493-6897-F8E52FEAEB97}"/>
              </a:ext>
            </a:extLst>
          </p:cNvPr>
          <p:cNvSpPr/>
          <p:nvPr/>
        </p:nvSpPr>
        <p:spPr>
          <a:xfrm>
            <a:off x="5898691" y="2267375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번개 8">
            <a:extLst>
              <a:ext uri="{FF2B5EF4-FFF2-40B4-BE49-F238E27FC236}">
                <a16:creationId xmlns:a16="http://schemas.microsoft.com/office/drawing/2014/main" id="{D0F2E425-84CA-E555-ADA1-B7617CB00C5F}"/>
              </a:ext>
            </a:extLst>
          </p:cNvPr>
          <p:cNvSpPr/>
          <p:nvPr/>
        </p:nvSpPr>
        <p:spPr>
          <a:xfrm>
            <a:off x="10701616" y="2267375"/>
            <a:ext cx="687213" cy="94616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7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096BF-C1F5-7306-3444-03BA58BE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>
            <a:extLst>
              <a:ext uri="{FF2B5EF4-FFF2-40B4-BE49-F238E27FC236}">
                <a16:creationId xmlns:a16="http://schemas.microsoft.com/office/drawing/2014/main" id="{124C3A16-6F04-A246-905C-13F8F5F9A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71" y="53694"/>
            <a:ext cx="4247729" cy="5024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/>
              <a:t>6. </a:t>
            </a:r>
            <a:r>
              <a:rPr lang="ko-KR" altLang="en-US" sz="3200" dirty="0"/>
              <a:t>장비 견적서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23D3EA-F9D7-1312-41D0-BB2C2C97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8" y="0"/>
            <a:ext cx="5486400" cy="6858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C189A6-5316-B271-64E7-56B9A08A3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9" y="451608"/>
            <a:ext cx="6261462" cy="22763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ECF463C-5883-F0A7-6ACA-D92A271C3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24" y="2727977"/>
            <a:ext cx="5822376" cy="24057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2B88228-A21E-56C9-032E-CEF4C97AE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36" y="5259977"/>
            <a:ext cx="5185352" cy="14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3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E1136-4BF0-0458-C866-95E0D487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>
            <a:extLst>
              <a:ext uri="{FF2B5EF4-FFF2-40B4-BE49-F238E27FC236}">
                <a16:creationId xmlns:a16="http://schemas.microsoft.com/office/drawing/2014/main" id="{BD7941C3-ADFF-5CAB-34C2-8DFFCFE1B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71" y="53694"/>
            <a:ext cx="4247729" cy="50241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/>
              <a:t>7. </a:t>
            </a:r>
            <a:r>
              <a:rPr lang="ko-KR" altLang="en-US" sz="3200" dirty="0"/>
              <a:t>공사 견적서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116FA0-21D6-F3D1-C174-A4FF9C92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98" y="0"/>
            <a:ext cx="5866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7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169</Words>
  <Application>Microsoft Office PowerPoint</Application>
  <PresentationFormat>와이드스크린</PresentationFormat>
  <Paragraphs>121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현재 CCTV 문제점과  개선방안</vt:lpstr>
      <vt:lpstr>1. 현재 네트워크 구성도</vt:lpstr>
      <vt:lpstr>2. 현재 문제점#1</vt:lpstr>
      <vt:lpstr>3. 현재 문제점#2</vt:lpstr>
      <vt:lpstr>4. 현재 문제점#3</vt:lpstr>
      <vt:lpstr>5. 개선방안</vt:lpstr>
      <vt:lpstr>6. 개선 후 장애발생시</vt:lpstr>
      <vt:lpstr>6. 장비 견적서</vt:lpstr>
      <vt:lpstr>7. 공사 견적서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CCTV 문제점</dc:title>
  <dc:creator>TJ</dc:creator>
  <cp:lastModifiedBy>기선 안</cp:lastModifiedBy>
  <cp:revision>3</cp:revision>
  <dcterms:created xsi:type="dcterms:W3CDTF">2025-07-05T04:07:21Z</dcterms:created>
  <dcterms:modified xsi:type="dcterms:W3CDTF">2025-07-06T02:59:23Z</dcterms:modified>
</cp:coreProperties>
</file>