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019598f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019598f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5f2e2f80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5f2e2f80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5f2e2f8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5f2e2f8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5f2e2f8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5f2e2f8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5f2e2f80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5f2e2f80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5f2e2f8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5f2e2f8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5f2e2f80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5f2e2f80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5f2e2f80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5f2e2f80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5f2e2f80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5f2e2f80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5f2e2f80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5f2e2f8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609ca1d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609ca1d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5f2e2f80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5f2e2f8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5f2e2f80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5f2e2f80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5f2e2f80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5f2e2f8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5f2e2f80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5f2e2f8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5f2e2f80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5f2e2f80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5f2e2f80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5f2e2f80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5f2e2f80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5f2e2f80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5f2e2f80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5f2e2f80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5f2e2f80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5f2e2f80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5f2e2f80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5f2e2f80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609ca1d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609ca1d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5f2e2f80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5f2e2f80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5f2e2f80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5f2e2f80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5f2e2f80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5f2e2f80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5f2e2f80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5f2e2f80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5f2e2f80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35f2e2f80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5f2e2f80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35f2e2f80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5f2e2f80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5f2e2f80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5f2e2f80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35f2e2f80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5f2e2f80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35f2e2f80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5f2e2f80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35f2e2f80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609ca1d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609ca1d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5f2e2f80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5f2e2f80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35f2e2f80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35f2e2f80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5f2e2f800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35f2e2f80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5f2e2f80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35f2e2f80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35f2e2f80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35f2e2f80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5f2e2f80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5f2e2f80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5f2e2f800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35f2e2f800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5f2e2f800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35f2e2f800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35f2e2f80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35f2e2f80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35f2e2f800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35f2e2f800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609ca1d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609ca1d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35f2e2f800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35f2e2f800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5f2e2f800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5f2e2f800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35f2e2f800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35f2e2f800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5f2e2f800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35f2e2f800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35f2e2f800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35f2e2f800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35f2e2f800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35f2e2f800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35f2e2f80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35f2e2f80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35f2e2f80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35f2e2f80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5f2e2f80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35f2e2f80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35f2e2f80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35f2e2f80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609ca1d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609ca1d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609ca1d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609ca1d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609ca1d3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609ca1d3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b373d07d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b373d07d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76875" y="1680250"/>
            <a:ext cx="3519300" cy="141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990000"/>
                </a:solidFill>
              </a:rPr>
              <a:t>React </a:t>
            </a:r>
            <a:endParaRPr b="1" sz="4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1695025" y="1695075"/>
            <a:ext cx="5844900" cy="19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redux(action, reducer)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=&gt; 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redux(slice, asyncThunk)</a:t>
            </a:r>
            <a:r>
              <a:rPr b="1" lang="ko" sz="3500">
                <a:solidFill>
                  <a:srgbClr val="4A86E8"/>
                </a:solidFill>
              </a:rPr>
              <a:t> 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 thunk(Count)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080808"/>
                </a:solidFill>
              </a:rPr>
              <a:t>npm install redux react-redux redux-thunk</a:t>
            </a:r>
            <a:endParaRPr b="1" sz="1900">
              <a:solidFill>
                <a:srgbClr val="08080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redux/actions.js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/>
        </p:nvSpPr>
        <p:spPr>
          <a:xfrm>
            <a:off x="1523675" y="1752600"/>
            <a:ext cx="632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"INCREASE"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"DECREASE"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redux/reducers.js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1676075" y="609600"/>
            <a:ext cx="6326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200">
              <a:solidFill>
                <a:srgbClr val="B5CEA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"INCREASE"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"DECREASE"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redux/countSlice.js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1676075" y="304800"/>
            <a:ext cx="63264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features/countSlice.js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'count'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},},});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redux/index.js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/>
        </p:nvSpPr>
        <p:spPr>
          <a:xfrm>
            <a:off x="2514275" y="1066800"/>
            <a:ext cx="4353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"./countSlice"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939500" y="1169525"/>
            <a:ext cx="52713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json data server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npm install -g json-server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# 또는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yarn global add json-server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redux/store.js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/>
        </p:nvSpPr>
        <p:spPr>
          <a:xfrm>
            <a:off x="1341975" y="1219200"/>
            <a:ext cx="676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"redux-thunk"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index.js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1341975" y="762000"/>
            <a:ext cx="6378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'react-dom/client'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'./index.css'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'./redux/store'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components/Count.jsx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/>
        </p:nvSpPr>
        <p:spPr>
          <a:xfrm>
            <a:off x="1599875" y="304800"/>
            <a:ext cx="63264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'../redux/countSlice'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Count: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/>
        </p:nvSpPr>
        <p:spPr>
          <a:xfrm>
            <a:off x="1080300" y="2007725"/>
            <a:ext cx="6837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 thunk (name, nickname)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redux/actions.js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/>
        </p:nvSpPr>
        <p:spPr>
          <a:xfrm>
            <a:off x="2514275" y="1066800"/>
            <a:ext cx="4552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'CHANGE_INPUT'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redux/reducers.js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939500" y="19315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db.json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2"/>
          <p:cNvSpPr txBox="1"/>
          <p:nvPr/>
        </p:nvSpPr>
        <p:spPr>
          <a:xfrm>
            <a:off x="1752275" y="457200"/>
            <a:ext cx="6326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reducers/nicknameReducer.js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'CHANGE_INPUT'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[action.payload.name]: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;}};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redux/nicknameSlice.js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 txBox="1"/>
          <p:nvPr/>
        </p:nvSpPr>
        <p:spPr>
          <a:xfrm>
            <a:off x="1752275" y="381000"/>
            <a:ext cx="6326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features/nicknameSlice.js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'nickname'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}}});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redux/index.js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6"/>
          <p:cNvSpPr txBox="1"/>
          <p:nvPr/>
        </p:nvSpPr>
        <p:spPr>
          <a:xfrm>
            <a:off x="2398500" y="1371600"/>
            <a:ext cx="4303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"./nicknameSlice"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redux/store.js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/>
          <p:nvPr/>
        </p:nvSpPr>
        <p:spPr>
          <a:xfrm>
            <a:off x="1341975" y="1219200"/>
            <a:ext cx="676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"redux-thunk"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index.js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0"/>
          <p:cNvSpPr txBox="1"/>
          <p:nvPr/>
        </p:nvSpPr>
        <p:spPr>
          <a:xfrm>
            <a:off x="1341975" y="762000"/>
            <a:ext cx="6378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'react-dom/client'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'./index.css'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'./redux/store'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/>
          <p:nvPr/>
        </p:nvSpPr>
        <p:spPr>
          <a:xfrm>
            <a:off x="1431400" y="1855325"/>
            <a:ext cx="6042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components/Nickname.jsx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91600" y="838200"/>
            <a:ext cx="85536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"users"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"Alice"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"alice@example.com"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"New York"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"bob@example.com"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"Los Angeles"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"Charlie"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"charlie@example.com"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"Chicago"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"david@example.com"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"Houston"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"Eve"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"eve@example.com"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"Phoenix"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"Jona"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"jona@example.com"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"Philadelphia"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"Kim"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"kim@example.com"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"San Antonio"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],</a:t>
            </a:r>
            <a:b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2"/>
          <p:cNvSpPr txBox="1"/>
          <p:nvPr/>
        </p:nvSpPr>
        <p:spPr>
          <a:xfrm>
            <a:off x="1599875" y="304800"/>
            <a:ext cx="6326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components/Nickname.js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'../redux/nicknameSlice'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3"/>
          <p:cNvSpPr txBox="1"/>
          <p:nvPr/>
        </p:nvSpPr>
        <p:spPr>
          <a:xfrm>
            <a:off x="402675" y="228600"/>
            <a:ext cx="85074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이름: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닉네임: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4"/>
          <p:cNvSpPr txBox="1"/>
          <p:nvPr/>
        </p:nvSpPr>
        <p:spPr>
          <a:xfrm>
            <a:off x="1080300" y="2007725"/>
            <a:ext cx="6837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 thunk (userList)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5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redux/actions.js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6"/>
          <p:cNvSpPr txBox="1"/>
          <p:nvPr/>
        </p:nvSpPr>
        <p:spPr>
          <a:xfrm>
            <a:off x="1512975" y="762000"/>
            <a:ext cx="6929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'axios'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'FETCH_USERS_REQUEST'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'http://localhost:3001/users'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'FETCH_USERS_SUCCESS'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'FETCH_USERS_FAILURE'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'Something went wrong'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7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redux/reducers.js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8"/>
          <p:cNvSpPr txBox="1"/>
          <p:nvPr/>
        </p:nvSpPr>
        <p:spPr>
          <a:xfrm>
            <a:off x="1237750" y="304800"/>
            <a:ext cx="7051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'FETCH_USERS_REQUEST'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'FETCH_USERS_SUCCESS'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'FETCH_USERS_FAILURE'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}};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9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redux/userSlice.js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0"/>
          <p:cNvSpPr txBox="1"/>
          <p:nvPr/>
        </p:nvSpPr>
        <p:spPr>
          <a:xfrm>
            <a:off x="1449325" y="533400"/>
            <a:ext cx="67017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'axios'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createAsyncThunk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createAsyncThunk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'users/fetchUsers'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'http://localhost:3001/users'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rejectWithValue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1"/>
          <p:cNvSpPr txBox="1"/>
          <p:nvPr/>
        </p:nvSpPr>
        <p:spPr>
          <a:xfrm>
            <a:off x="1752275" y="381000"/>
            <a:ext cx="6326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extraReducers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pending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421625" y="132475"/>
            <a:ext cx="8366700" cy="4830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"products"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"A1"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"Laptop"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1200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"B2"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"Mouse"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"C3"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"Keyboard"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"D4"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"Monitor"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"E5"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"Tablet"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450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"F6"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"Smartphone"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900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"G7"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"Headphones"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"H8"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"T-Shirt"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"Apparel"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"I9"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"Jeans"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"Apparel"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"J10"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"Book"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"Books"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2"/>
          <p:cNvSpPr txBox="1"/>
          <p:nvPr/>
        </p:nvSpPr>
        <p:spPr>
          <a:xfrm>
            <a:off x="1752275" y="762000"/>
            <a:ext cx="6326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fulfilled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'Something went wrong'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3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redux/index.js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4"/>
          <p:cNvSpPr txBox="1"/>
          <p:nvPr/>
        </p:nvSpPr>
        <p:spPr>
          <a:xfrm>
            <a:off x="2398500" y="1371600"/>
            <a:ext cx="4303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"./userSlice"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5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redux/store.js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6"/>
          <p:cNvSpPr txBox="1"/>
          <p:nvPr/>
        </p:nvSpPr>
        <p:spPr>
          <a:xfrm>
            <a:off x="1341975" y="1219200"/>
            <a:ext cx="676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"redux-thunk"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7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index.js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8"/>
          <p:cNvSpPr txBox="1"/>
          <p:nvPr/>
        </p:nvSpPr>
        <p:spPr>
          <a:xfrm>
            <a:off x="1341975" y="762000"/>
            <a:ext cx="6378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'react-dom/client'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'./index.css'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'./redux/store'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9"/>
          <p:cNvSpPr txBox="1"/>
          <p:nvPr/>
        </p:nvSpPr>
        <p:spPr>
          <a:xfrm>
            <a:off x="1863300" y="1931525"/>
            <a:ext cx="52713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UserList.jsx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0"/>
          <p:cNvSpPr txBox="1"/>
          <p:nvPr/>
        </p:nvSpPr>
        <p:spPr>
          <a:xfrm>
            <a:off x="961000" y="766975"/>
            <a:ext cx="7537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'../redux/actions/userActions'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1"/>
          <p:cNvSpPr txBox="1"/>
          <p:nvPr/>
        </p:nvSpPr>
        <p:spPr>
          <a:xfrm>
            <a:off x="732400" y="385975"/>
            <a:ext cx="7840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목록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데이터를 불러오는 중...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에러 발생: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데이터가 없습니다.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세,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-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package.json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772800" y="685800"/>
            <a:ext cx="76140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"my-json-server-project"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"version"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"scripts"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 --watch db.json --port 3001"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"keywords"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"author"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"license"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"ISC"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"dependencies"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"^0.17.4"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예시 버전l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/>
        </p:nvSpPr>
        <p:spPr>
          <a:xfrm>
            <a:off x="1758825" y="1465975"/>
            <a:ext cx="52713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실행 명령어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json-server --watch db.json --port 3001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>
            <a:off x="997775" y="1169525"/>
            <a:ext cx="6805200" cy="26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라이브러리 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npm install @reduxjs/toolkit react-redux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or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yarn add @reduxjs/toolkit react-redux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