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5f2e2f8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5f2e2f8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2dac43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2dac43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2dac43e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2dac43e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2dac43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2dac43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2dac43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2dac43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d2e3285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d2e3285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d2e328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d2e328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2dac43e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2dac43e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e2dac43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e2dac43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2dac43e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2dac43e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b373d07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b373d07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e2dac43e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e2dac43e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d2e3285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d2e3285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2e3285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2e3285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5f2e2f80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5f2e2f80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5f2e2f8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5f2e2f8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e2dac43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e2dac43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e2dac43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e2dac43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bb074c2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bb074c2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5f2e2f8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5f2e2f8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bb074c24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bb074c2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990000"/>
                </a:solidFill>
              </a:rPr>
              <a:t>React </a:t>
            </a:r>
            <a:endParaRPr b="1" sz="4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337525" y="304800"/>
            <a:ext cx="8343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src/components/SeatMap.js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'../contexts/SeatBookingContext'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'./SeatRow'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SeatMap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초기 좌석 데이터는 Provider에서 설정되므로 여기서는 생략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필요 시 dispatch로 INITIALIZE_SEATS 액션을 호출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[]);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99850" y="228600"/>
            <a:ext cx="8940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좌석 데이터를 행별로 그룹화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seatsByRow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//console.log("seat", seat)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//console.log("acc", acc[seat.rowId])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{});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'#f0f0f0'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'8px'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textAlign: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CGV 좌석 선택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textAlign: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'1.2em'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fontWeight: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'#333'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99850" y="152400"/>
            <a:ext cx="8940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'1px dashed #666'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'inline-block'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seatsByRow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seatsByRow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SeatRow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seatsInRow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seatsByRow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)})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marginTop: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borderTop: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'1px solid #ccc'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paddingTop: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선택된 좌석: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 :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좌석을 선택해주세요.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99850" y="762000"/>
            <a:ext cx="8940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marginTop: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gap: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'#e0e0e0'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'4px'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marginRight: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선택 가능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'#4CAF50'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'4px'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marginRight: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선택됨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99850" y="304800"/>
            <a:ext cx="8940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'#ff5722'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'4px'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marginRight: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예약 완료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'#9e9e9e'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'4px'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marginRight: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비활성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SeatMap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136400" y="1779125"/>
            <a:ext cx="8940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contexts</a:t>
            </a:r>
            <a:r>
              <a:rPr b="1" lang="ko" sz="3500">
                <a:solidFill>
                  <a:srgbClr val="990000"/>
                </a:solidFill>
              </a:rPr>
              <a:t>/SeatBookingProvider.jsx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367975" y="152400"/>
            <a:ext cx="8446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src/contexts/SeatBookingContext.js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'redux-actions'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좌석 상태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AVAILABLE: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'available'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'selected'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RESERVED: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'reserved'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BLOCKED: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'blocked'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액션 타입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SELECT_SEAT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'SELECT_SEAT'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DESELECT_SEAT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'DESELECT_SEAT'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RESET_SEATS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'RESET_SEATS'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INITIALIZE_SEATS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'INITIALIZE_SEATS'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367975" y="76200"/>
            <a:ext cx="84465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Context 생성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좌석 데이터 생성 함수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generateInitialSeats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seatsPerRow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generatedSeats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fromCharCode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seatsPerRow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floor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seatsPerRow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floor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seatsPerRow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BLOCKED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generatedSeats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});}}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//console.log("generatedSeats", generatedSeats)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generatedSeats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367975" y="76200"/>
            <a:ext cx="84465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초기 상태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initialSeatState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generateInitialSeats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handleActions 리듀서 정의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INITIALIZE_SEATS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}),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SELECT_SEAT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seatToSelectId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seatToSelectId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367975" y="76200"/>
            <a:ext cx="8446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newSeats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seatToSelectId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newSeats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seatToSelectId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};},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DESELECT_SEAT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seatToDeselectId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newSeats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seatToDeselectId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newSeats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seatToDeselectId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),};},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4700" y="1626725"/>
            <a:ext cx="8111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CGV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</a:rPr>
              <a:t>npm install redux-actions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367975" y="381000"/>
            <a:ext cx="8446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RESET_SEATS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generateInitialSeats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}),},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initialSeatState</a:t>
            </a:r>
            <a:endParaRPr b="1" sz="1200">
              <a:solidFill>
                <a:srgbClr val="4FC1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Provider 컴포넌트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initialSeatState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SeatBookingContext.Provider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SeatBookingContext.Provider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/>
        </p:nvSpPr>
        <p:spPr>
          <a:xfrm>
            <a:off x="136400" y="1779125"/>
            <a:ext cx="8940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App</a:t>
            </a:r>
            <a:r>
              <a:rPr b="1" lang="ko" sz="3500">
                <a:solidFill>
                  <a:srgbClr val="990000"/>
                </a:solidFill>
              </a:rPr>
              <a:t>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/>
        </p:nvSpPr>
        <p:spPr>
          <a:xfrm>
            <a:off x="936050" y="152400"/>
            <a:ext cx="7345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src/App.js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SeatMap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'./components/SeatMap'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'./contexts/SeatBookingContext'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minHeight: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'100vh'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'#f9f9f9'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SeatMap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components/Seat.jsx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331425" y="381000"/>
            <a:ext cx="8635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src/components/Seat.js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SELECT_SEAT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DESELECT_SEAT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'../contexts/SeatBookingContext'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액션 타입 및 상태 상수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Context에서 dispatch 함수 직접 가져오기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SELECT_SEAT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DESELECT_SEAT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RESERVED 또는 BLOCKED 좌석은 클릭해도 아무 일도 일어나지 않음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349700" y="457200"/>
            <a:ext cx="83247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getSeatStyle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'#e0e0e0'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'pointer'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'#4CAF50'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'pointer'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RESERVED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'#ff5722'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'not-allowed'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BLOCKED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'#9e9e9e'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'not-allowed'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'#e0e0e0'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'pointer'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349700" y="457200"/>
            <a:ext cx="8324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'35px'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'35px'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'1px solid #ccc'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'4px'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'0.8em'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fontWeight: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...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getSeatStyle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1385725" y="1779125"/>
            <a:ext cx="606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components/SeatRow.jsx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63275" y="381000"/>
            <a:ext cx="9080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src/components/SeatRow.js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'./Seat'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seatsInRow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marginRight: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textAlign: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fontWeight: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seatsInRow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1385725" y="1779125"/>
            <a:ext cx="606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components/SeatMap.jsx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