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bb074c2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bb074c2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b373d07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b373d07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5f2e2f80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5f2e2f80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5f2e2f8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5f2e2f8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bb074c2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bb074c2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5f2e2f8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5f2e2f8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bb074c24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bb074c24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5f2e2f80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5f2e2f8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bb074c2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bb074c2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5f2e2f8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5f2e2f8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609ca1d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609ca1d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bb074c24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bb074c24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bb074c2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bb074c2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bb074c2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bb074c2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bb074c2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bb074c2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bb074c24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bb074c24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bb074c24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bb074c24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bb074c24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bb074c2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5f2e2f8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5f2e2f8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bb074c24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bb074c24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bb074c24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bb074c24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bb074c2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bb074c2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bb074c24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bb074c24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5f2e2f8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5f2e2f8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bb074c24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bb074c24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bb074c2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bb074c2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5f2e2f80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5f2e2f80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609ca1d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609ca1d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609ca1d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609ca1d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609ca1d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609ca1d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609ca1d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609ca1d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609ca1d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609ca1d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609ca1d3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609ca1d3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next.j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990000"/>
                </a:solidFill>
              </a:rPr>
              <a:t>Next.js </a:t>
            </a:r>
            <a:endParaRPr b="1" sz="4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814725" y="475375"/>
            <a:ext cx="7231800" cy="4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 u="sng">
                <a:solidFill>
                  <a:schemeClr val="hlink"/>
                </a:solidFill>
                <a:hlinkClick r:id="rId3"/>
              </a:rPr>
              <a:t>Next.js</a:t>
            </a:r>
            <a:r>
              <a:rPr b="1" lang="ko" sz="2800" u="sng">
                <a:solidFill>
                  <a:schemeClr val="hlink"/>
                </a:solidFill>
              </a:rPr>
              <a:t> </a:t>
            </a:r>
            <a:r>
              <a:rPr b="1" lang="ko" sz="2800">
                <a:solidFill>
                  <a:srgbClr val="4A86E8"/>
                </a:solidFill>
              </a:rPr>
              <a:t>프로젝트 생성</a:t>
            </a:r>
            <a:endParaRPr b="1" sz="2800">
              <a:solidFill>
                <a:srgbClr val="4A86E8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npx create-next-app@latest my-next-app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or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yarn create next-app my-next-app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✔ Would you like to use TypeScript? › </a:t>
            </a:r>
            <a:r>
              <a:rPr lang="ko" sz="1800">
                <a:solidFill>
                  <a:srgbClr val="FF0000"/>
                </a:solidFill>
              </a:rPr>
              <a:t>No</a:t>
            </a:r>
            <a:r>
              <a:rPr lang="ko" sz="1800">
                <a:solidFill>
                  <a:schemeClr val="dk1"/>
                </a:solidFill>
              </a:rPr>
              <a:t> / Yes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✔ Would you like to use ESLint? › </a:t>
            </a:r>
            <a:r>
              <a:rPr lang="ko" sz="1800">
                <a:solidFill>
                  <a:srgbClr val="FF0000"/>
                </a:solidFill>
              </a:rPr>
              <a:t>Yes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✔ Would you like to use Tailwind CSS? › </a:t>
            </a:r>
            <a:r>
              <a:rPr lang="ko" sz="1800">
                <a:solidFill>
                  <a:srgbClr val="FF0000"/>
                </a:solidFill>
              </a:rPr>
              <a:t>Yes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✔ Would you like to use `src/` directory? › </a:t>
            </a:r>
            <a:r>
              <a:rPr lang="ko" sz="1800">
                <a:solidFill>
                  <a:srgbClr val="FF0000"/>
                </a:solidFill>
              </a:rPr>
              <a:t>Yes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✔ Would you like to use App Router (recommended)? › </a:t>
            </a:r>
            <a:r>
              <a:rPr lang="ko" sz="1800">
                <a:solidFill>
                  <a:srgbClr val="FF0000"/>
                </a:solidFill>
              </a:rPr>
              <a:t>Yes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✔ Would you like to customize the default import alias? › </a:t>
            </a:r>
            <a:r>
              <a:rPr lang="ko" sz="1800">
                <a:solidFill>
                  <a:srgbClr val="FF0000"/>
                </a:solidFill>
              </a:rPr>
              <a:t>No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997775" y="1169525"/>
            <a:ext cx="68052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라이브러리 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npm install @reduxjs/toolkit react-redux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or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yarn add @reduxjs/toolkit react-redux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app</a:t>
            </a:r>
            <a:r>
              <a:rPr b="1" lang="ko" sz="3500">
                <a:solidFill>
                  <a:srgbClr val="990000"/>
                </a:solidFill>
              </a:rPr>
              <a:t>/layout.js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1599875" y="838200"/>
            <a:ext cx="6326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app/layout.js 또는 layout.tsx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'./providers'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store를 감싸는 컴포넌트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RootLayout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Providers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Providers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✅ 이 부분 중요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app/page.js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2133275" y="304800"/>
            <a:ext cx="4861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 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'../components/Count'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'../components/Nickname'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'../components/UserList'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'2rem'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Redux 예제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app/Providers.jsx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1676075" y="1143000"/>
            <a:ext cx="6326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 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'../redux/store'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components</a:t>
            </a:r>
            <a:r>
              <a:rPr b="1" lang="ko" sz="3500">
                <a:solidFill>
                  <a:srgbClr val="990000"/>
                </a:solidFill>
              </a:rPr>
              <a:t>/Count.jsx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2030725" y="76200"/>
            <a:ext cx="57192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 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'../redux/countSlice'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Count: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939500" y="1169525"/>
            <a:ext cx="52713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json data server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npm install -g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# 또는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yarn global add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1529950" y="1779125"/>
            <a:ext cx="6258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components/Nickname.jsx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1524025" y="838200"/>
            <a:ext cx="6339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 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'../redux/nicknameSlice'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/>
        </p:nvSpPr>
        <p:spPr>
          <a:xfrm>
            <a:off x="45425" y="152400"/>
            <a:ext cx="9144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"이름"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"닉네임"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/>
        </p:nvSpPr>
        <p:spPr>
          <a:xfrm>
            <a:off x="1529950" y="1779125"/>
            <a:ext cx="6258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components/UserList.jsx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1130925" y="990600"/>
            <a:ext cx="7459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 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'../redux/userSlice'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/>
        </p:nvSpPr>
        <p:spPr>
          <a:xfrm>
            <a:off x="815425" y="457200"/>
            <a:ext cx="8205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목록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데이터를 불러오는 중...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에러 발생: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데이터가 없습니다.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세,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/>
        </p:nvSpPr>
        <p:spPr>
          <a:xfrm>
            <a:off x="1529950" y="1779125"/>
            <a:ext cx="6258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redux</a:t>
            </a:r>
            <a:r>
              <a:rPr b="1" lang="ko" sz="3500">
                <a:solidFill>
                  <a:srgbClr val="990000"/>
                </a:solidFill>
              </a:rPr>
              <a:t>/countSlice.js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/>
        </p:nvSpPr>
        <p:spPr>
          <a:xfrm>
            <a:off x="2030050" y="609600"/>
            <a:ext cx="568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'count'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},},});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/>
        </p:nvSpPr>
        <p:spPr>
          <a:xfrm>
            <a:off x="1529950" y="1779125"/>
            <a:ext cx="6258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redux/nicknameSlice.js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/>
        </p:nvSpPr>
        <p:spPr>
          <a:xfrm>
            <a:off x="2030050" y="533400"/>
            <a:ext cx="56856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'nickname'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},},});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939500" y="559925"/>
            <a:ext cx="5271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4A86E8"/>
                </a:solidFill>
              </a:rPr>
              <a:t>폴더 구조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  <p:pic>
        <p:nvPicPr>
          <p:cNvPr id="65" name="Google Shape;65;p15" title="스크린샷 2025-05-22 오후 1.36.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850" y="1392825"/>
            <a:ext cx="1634700" cy="358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/>
        </p:nvSpPr>
        <p:spPr>
          <a:xfrm>
            <a:off x="1529950" y="1779125"/>
            <a:ext cx="6258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redux/userSlice.js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/>
        </p:nvSpPr>
        <p:spPr>
          <a:xfrm>
            <a:off x="1186375" y="609600"/>
            <a:ext cx="6855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'axios'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'users/fetchUsers'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json-server 사용 시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/>
        </p:nvSpPr>
        <p:spPr>
          <a:xfrm>
            <a:off x="1567375" y="0"/>
            <a:ext cx="68400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extraReducers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fulfilled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'에러 발생'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}); },});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/>
        </p:nvSpPr>
        <p:spPr>
          <a:xfrm>
            <a:off x="1529950" y="1779125"/>
            <a:ext cx="6258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redux/store.js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/>
        </p:nvSpPr>
        <p:spPr>
          <a:xfrm>
            <a:off x="2209475" y="762000"/>
            <a:ext cx="5356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configureStore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'./countSlice'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'./nicknameSlice'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'./userSlice'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configureStore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db.json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291600" y="838200"/>
            <a:ext cx="85536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"Los Angeles"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"Chicago"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"Houston"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"Phoenix"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"Philadelphia"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"San Antonio"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],</a:t>
            </a:r>
            <a:b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421625" y="132475"/>
            <a:ext cx="8366700" cy="4830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"products"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"A1"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"Laptop"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1200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"B2"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"Mouse"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"C3"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"Keyboard"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"Monitor"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"E5"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"Tablet"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"F6"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"Smartphone"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900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"G7"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"Headphones"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"H8"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"T-Shirt"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"I9"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"Jeans"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"J10"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package.json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772800" y="685800"/>
            <a:ext cx="76140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"my-json-server-project"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 --watch db.json --port 3001"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"license"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"ISC"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"^0.17.4"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예시 버전l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1758825" y="1465975"/>
            <a:ext cx="52713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실행 명령어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json-server --watch db.json --port 3001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