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19598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19598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09ca1d3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609ca1d3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609ca1d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609ca1d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0795e8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60795e8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cfca87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cfca87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609ca1d3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609ca1d3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09ca1d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09ca1d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609ca1d3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609ca1d3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609ca1d3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609ca1d3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609ca1d3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609ca1d3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609ca1d3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609ca1d3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609ca1d3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609ca1d3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09ca1d3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609ca1d3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609ca1d3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609ca1d3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09ca1d3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609ca1d3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09ca1d3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609ca1d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609ca1d3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609ca1d3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609ca1d3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609ca1d3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609ca1d3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609ca1d3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609ca1d3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609ca1d3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609ca1d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609ca1d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609ca1d3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609ca1d3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609ca1d3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609ca1d3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609ca1d3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609ca1d3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609ca1d3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609ca1d3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609ca1d3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609ca1d3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609ca1d3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609ca1d3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609ca1d3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609ca1d3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609ca1d3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609ca1d3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609ca1d3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609ca1d3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609ca1d3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609ca1d3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609ca1d3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609ca1d3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609ca1d3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609ca1d3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609ca1d3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609ca1d3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09ca1d3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09ca1d3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609ca1d3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609ca1d3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609ca1d3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609ca1d3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609ca1d3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609ca1d3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609ca1d3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609ca1d3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609ca1d3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609ca1d3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609ca1d3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609ca1d3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609ca1d3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609ca1d3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609ca1d3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609ca1d3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609ca1d3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609ca1d3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609ca1d3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609ca1d3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609ca1d3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609ca1d3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09ca1d3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09ca1d3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609ca1d3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609ca1d3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660ba1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660ba1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660ba19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660ba19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660ba19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660ba19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660ba19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660ba19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660ba19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660ba19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660ba19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660ba19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660ba19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660ba19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660ba19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660ba19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660ba19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660ba19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660ba19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660ba19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60ba19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60ba19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60ba19c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60ba19c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660ba19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660ba19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660ba19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660ba19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660ba19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660ba19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660ba19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660ba19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660ba19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660ba19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660ba19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660ba19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660ba19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660ba19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660ba19c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660ba19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660ba19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660ba19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660ba19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660ba19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660ba19c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660ba19c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60ba19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60ba19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660ba19c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660ba19c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item.i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FFFFFF"/>
                </a:solidFill>
              </a:rPr>
              <a:t>React 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1618825" y="1542675"/>
            <a:ext cx="58449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Login, Logout, Register, 상품등록</a:t>
            </a:r>
            <a:r>
              <a:rPr b="1" lang="ko" sz="4500">
                <a:solidFill>
                  <a:srgbClr val="4A86E8"/>
                </a:solidFill>
              </a:rPr>
              <a:t> 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1618825" y="2076075"/>
            <a:ext cx="5844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전체 폴더 구조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 title="스크린샷 2025-05-08 오후 8.49.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81000"/>
            <a:ext cx="1928800" cy="43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components/HeaderBar.jsx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1657525" y="301425"/>
            <a:ext cx="56697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Redux에서 로그인 상태 가져오기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819325" y="301425"/>
            <a:ext cx="757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'space-between'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'0 24px'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'100%'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'#2c3e50'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boxShadow: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'0 2px 8px #f0f1f2'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왼쪽: 로고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'#1890ff'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MySystemLogo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743125" y="301425"/>
            <a:ext cx="757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오른쪽: 로그인 상태에 따라 다르게 표시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님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danger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handleLogout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로그아웃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로그인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'/register'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회원가입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components/SidebarAnt.jsx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10975" y="606225"/>
            <a:ext cx="7581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useLocation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'../redux/slices/productSlice'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FolderOpenOutlined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FileTextOutlined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'@ant-design/icons'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useLocation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1649175" y="530025"/>
            <a:ext cx="6001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✅ 컴포넌트 마운트 시 상품 목록 불러오기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✅ 카테고리별로 그룹화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groupedProducts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{});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2258775" y="301425"/>
            <a:ext cx="4725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240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'#d4f1f9'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'70px'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"inline"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selectedKeys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'transparent'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810975" y="377625"/>
            <a:ext cx="7581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groupedProducts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Menu.SubMenu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FolderOpenOutlined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Menu.Item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`/product/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 u="sng">
                <a:solidFill>
                  <a:schemeClr val="hlink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item.id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FileTextOutlined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`/product/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Menu.Item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Menu.SubMenu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</a:t>
            </a:r>
            <a:r>
              <a:rPr b="1" lang="ko" sz="3500">
                <a:solidFill>
                  <a:srgbClr val="4A86E8"/>
                </a:solidFill>
              </a:rPr>
              <a:t>/user/Login.jsx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1877775" y="911025"/>
            <a:ext cx="575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'../../redux/slices/authSlice'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1344375" y="834825"/>
            <a:ext cx="667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goToRegister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'/register'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810975" y="301425"/>
            <a:ext cx="7581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'#f0f2f5'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"로그인"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"아이디"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Input.Password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"비밀번호"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1572975" y="530025"/>
            <a:ext cx="5985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'100%'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로그인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goToRegister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아직 회원이 아니신가요? 회원가입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pages/user/Register.jsx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1877775" y="377625"/>
            <a:ext cx="575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'../../redux/slices/authSlice'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confirm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setConfirm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/>
        </p:nvSpPr>
        <p:spPr>
          <a:xfrm>
            <a:off x="1276625" y="149025"/>
            <a:ext cx="6430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confirm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'❌ 비밀번호가 일치하지 않습니다.'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'✅ 회원가입 완료! 로그인 해주세요.'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`❌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'회원가입 실패'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43434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/>
        </p:nvSpPr>
        <p:spPr>
          <a:xfrm>
            <a:off x="794525" y="752400"/>
            <a:ext cx="7570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'#f0f2f5'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"회원가입"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'100%'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"아이디"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Input.Password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"비밀번호"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Input.Password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"비밀번호 확인"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confirm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setConfirm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"나이"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/>
        </p:nvSpPr>
        <p:spPr>
          <a:xfrm>
            <a:off x="763375" y="682425"/>
            <a:ext cx="762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"이메일"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setEmail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"도시"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setCity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handleRegister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회원가입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이미 회원이신가요? 로그인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pages/ProductDetail.jsx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/>
        </p:nvSpPr>
        <p:spPr>
          <a:xfrm>
            <a:off x="1187975" y="301425"/>
            <a:ext cx="6816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pages/ProductDetail.jsx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useParams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useParams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상품 정보를 찾을 수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가격: ₩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카테고리: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재고: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'있음'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'없음'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1187975" y="2130225"/>
            <a:ext cx="68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"./user/Login.jsx"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"./user/Register.jsx"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"./ProductDetail.jsx"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</a:t>
            </a:r>
            <a:r>
              <a:rPr b="1" lang="ko" sz="3500">
                <a:solidFill>
                  <a:srgbClr val="4A86E8"/>
                </a:solidFill>
              </a:rPr>
              <a:t>/slices/authSlice.js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1355825" y="682425"/>
            <a:ext cx="6515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redux/slices/authSlice.js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'../apis'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api 불러오기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'auth/registerUser'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중복 확인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existing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`/?name=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existing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'이미 존재하는 사용자입니다.'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1645175" y="453825"/>
            <a:ext cx="6338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사용자 등록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'회원가입 실패'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1431750" y="447600"/>
            <a:ext cx="6258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로그인 Thunk - username + password 검사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'users/loginUser'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`/?name=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'사용자를 찾을 수 없습니다.'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console.log("user", typeof user.password)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console.log("password", typeof password)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/>
        </p:nvSpPr>
        <p:spPr>
          <a:xfrm>
            <a:off x="1187975" y="1215825"/>
            <a:ext cx="6816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'비밀번호가 틀렸습니다.'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로그인 성공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'서버 오류: 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/>
        </p:nvSpPr>
        <p:spPr>
          <a:xfrm>
            <a:off x="2635775" y="453825"/>
            <a:ext cx="3769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isAuthenticated: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'auth'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isAuthenticated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;},},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/>
          <p:nvPr/>
        </p:nvSpPr>
        <p:spPr>
          <a:xfrm>
            <a:off x="1797575" y="301425"/>
            <a:ext cx="5721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'loading'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'succeeded'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isAuthenticated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'failed'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redux/slices/productSlice.js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/>
        </p:nvSpPr>
        <p:spPr>
          <a:xfrm>
            <a:off x="1486550" y="453825"/>
            <a:ext cx="6387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redux/slices/productSlice.js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'../apis'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axios 인스턴스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비동기 요청: 상품 리스트 가져오기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'product/productList'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'상품이 없습니다.'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/>
        </p:nvSpPr>
        <p:spPr>
          <a:xfrm>
            <a:off x="1867550" y="682425"/>
            <a:ext cx="5497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전체 상품 배열 반환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초기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'loading' | 'succeeded' | 'failed'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/>
          <p:nvPr/>
        </p:nvSpPr>
        <p:spPr>
          <a:xfrm>
            <a:off x="2629550" y="758625"/>
            <a:ext cx="374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Slice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필요한 경우 제품 데이터 초기화용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/>
        </p:nvSpPr>
        <p:spPr>
          <a:xfrm>
            <a:off x="1715150" y="301425"/>
            <a:ext cx="5725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'loading'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'succeeded'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'failed'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액션/리듀서 export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redux/apis.js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/>
        </p:nvSpPr>
        <p:spPr>
          <a:xfrm>
            <a:off x="1486550" y="301425"/>
            <a:ext cx="6387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src/api/api.js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baseURL: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json-server 주소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baseURL: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json-server 주소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/>
          <p:nvPr/>
        </p:nvSpPr>
        <p:spPr>
          <a:xfrm>
            <a:off x="2019950" y="530025"/>
            <a:ext cx="5245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redux/store.js */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'./slices/productSlice'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/>
        </p:nvSpPr>
        <p:spPr>
          <a:xfrm>
            <a:off x="831875" y="301425"/>
            <a:ext cx="753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BrowserRouter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'./components/SidebarAnt'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'./components/HeaderBar'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Pages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'./pages'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폴더 내 페이지 export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'./pages/ProductDetail'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상품 상세 페이지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로그인 및 회원가입 페이지 (레이아웃 없음)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"/login"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Pages.user_Login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"/register"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Pages.user_Register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/>
        </p:nvSpPr>
        <p:spPr>
          <a:xfrm>
            <a:off x="908075" y="225225"/>
            <a:ext cx="7539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공통 레이아웃이 적용된 페이지들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"/*"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'#fff'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'24px 16px'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'#fff'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/>
        </p:nvSpPr>
        <p:spPr>
          <a:xfrm>
            <a:off x="908075" y="301425"/>
            <a:ext cx="753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정적 라우트 (예: Home 등)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&lt;Route path="/" element={&lt;Pages.Home /&gt;} /&gt;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상품 상세 페이지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"/product/:id"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더 추가할 정적 페이지가 있다면 여기에 작성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/>
        </p:nvSpPr>
        <p:spPr>
          <a:xfrm>
            <a:off x="1517675" y="530025"/>
            <a:ext cx="6435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import reportWebVitals from './reportWebVitals';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실습3(todos)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npm install react-icons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# 또는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yarn add react-icons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npm install classnames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# 또는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yarn add classnames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4986E8"/>
                </a:solidFill>
              </a:rPr>
              <a:t>TodoTemplate.jsx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2"/>
          <p:cNvSpPr txBox="1"/>
          <p:nvPr/>
        </p:nvSpPr>
        <p:spPr>
          <a:xfrm>
            <a:off x="1890600" y="457200"/>
            <a:ext cx="57591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'512px'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marginLeft: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marginTop: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'6rem'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overflow: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'hidden'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appTitleStyle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'#22b8cf'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3"/>
          <p:cNvSpPr txBox="1"/>
          <p:nvPr/>
        </p:nvSpPr>
        <p:spPr>
          <a:xfrm>
            <a:off x="1890600" y="533400"/>
            <a:ext cx="57591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"TodoTemplate"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"app-title"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appTitleStyle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일정관리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4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TodoInsert.jsx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5"/>
          <p:cNvSpPr txBox="1"/>
          <p:nvPr/>
        </p:nvSpPr>
        <p:spPr>
          <a:xfrm>
            <a:off x="1161900" y="457200"/>
            <a:ext cx="7581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react-icons 라이브러리 필요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todoInsertStyle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'#495057'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outline: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'1.125rem'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lineHeight: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flex: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flex-grow: 1, flex-shrink: 1, flex-basis: 0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버튼과의 간격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6"/>
          <p:cNvSpPr txBox="1"/>
          <p:nvPr/>
        </p:nvSpPr>
        <p:spPr>
          <a:xfrm>
            <a:off x="1161900" y="457200"/>
            <a:ext cx="75816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'#dee2e6'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'#868e96'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outline: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paddingLeft: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paddingRight: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transition: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'background 0.1s ease-in'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7"/>
          <p:cNvSpPr txBox="1"/>
          <p:nvPr/>
        </p:nvSpPr>
        <p:spPr>
          <a:xfrm>
            <a:off x="1161900" y="457200"/>
            <a:ext cx="75816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buttonHoverStyle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'#adb5bd'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의존성 배열 비움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8"/>
          <p:cNvSpPr txBox="1"/>
          <p:nvPr/>
        </p:nvSpPr>
        <p:spPr>
          <a:xfrm>
            <a:off x="1161900" y="457200"/>
            <a:ext cx="75816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"TodoInsert"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todoInsertStyle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"할 일을 입력하세요"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Native 스타일과 혼동될 수 있으므로 주의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9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TodoList.jsx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0"/>
          <p:cNvSpPr txBox="1"/>
          <p:nvPr/>
        </p:nvSpPr>
        <p:spPr>
          <a:xfrm>
            <a:off x="2209800" y="1295400"/>
            <a:ext cx="50109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'./TodoListItem'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'320px'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'513px'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overflowY: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/>
        </p:nvSpPr>
        <p:spPr>
          <a:xfrm>
            <a:off x="1447800" y="685800"/>
            <a:ext cx="63558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"TodoList"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 b="1" sz="1100">
              <a:solidFill>
                <a:srgbClr val="4EC9B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))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2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TodoListItem.jsx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3"/>
          <p:cNvSpPr txBox="1"/>
          <p:nvPr/>
        </p:nvSpPr>
        <p:spPr>
          <a:xfrm>
            <a:off x="1905000" y="228600"/>
            <a:ext cx="59181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'classnames'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'&amp;:nth-child(even)'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'#f8f9fa'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 + &amp;'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borderTop: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#dee2e6'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4"/>
          <p:cNvSpPr txBox="1"/>
          <p:nvPr/>
        </p:nvSpPr>
        <p:spPr>
          <a:xfrm>
            <a:off x="2133600" y="304800"/>
            <a:ext cx="56022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flex: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'&amp;.checked'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'#22b8cf'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'.text'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'#adb5bd'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textDecoration: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'line-through'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5"/>
          <p:cNvSpPr txBox="1"/>
          <p:nvPr/>
        </p:nvSpPr>
        <p:spPr>
          <a:xfrm>
            <a:off x="2362200" y="685800"/>
            <a:ext cx="49137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marginLeft: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flex: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removeStyle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'#ff6b6b'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'&amp;:hover'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'#ff8787'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6"/>
          <p:cNvSpPr txBox="1"/>
          <p:nvPr/>
        </p:nvSpPr>
        <p:spPr>
          <a:xfrm>
            <a:off x="1828800" y="990600"/>
            <a:ext cx="576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'#22b8cf'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'#adb5bd'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textDecoration: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'line-through'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7"/>
          <p:cNvSpPr txBox="1"/>
          <p:nvPr/>
        </p:nvSpPr>
        <p:spPr>
          <a:xfrm>
            <a:off x="881400" y="838200"/>
            <a:ext cx="7549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"TodoListItem"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classNames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'checkbox'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8"/>
          <p:cNvSpPr txBox="1"/>
          <p:nvPr/>
        </p:nvSpPr>
        <p:spPr>
          <a:xfrm>
            <a:off x="2786400" y="685800"/>
            <a:ext cx="4033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"remove"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removeStyle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9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todoReducer.js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0"/>
          <p:cNvSpPr txBox="1"/>
          <p:nvPr/>
        </p:nvSpPr>
        <p:spPr>
          <a:xfrm>
            <a:off x="1905000" y="609600"/>
            <a:ext cx="5739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"insert"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"remove"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"toggle"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endParaRPr b="1" sz="1100">
              <a:solidFill>
                <a:srgbClr val="9CDCF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1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App.js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2"/>
          <p:cNvSpPr txBox="1"/>
          <p:nvPr/>
        </p:nvSpPr>
        <p:spPr>
          <a:xfrm>
            <a:off x="2057400" y="609600"/>
            <a:ext cx="55608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'./components/TodoTemplate'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'./components/TodoInsert'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'./components/TodoList'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todoJson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'./components/data/todos.json'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'./modules/todoReducer'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() 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[];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2500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`todo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3"/>
          <p:cNvSpPr txBox="1"/>
          <p:nvPr/>
        </p:nvSpPr>
        <p:spPr>
          <a:xfrm>
            <a:off x="1600200" y="762000"/>
            <a:ext cx="6011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todoJson, </a:t>
            </a:r>
            <a:r>
              <a:rPr lang="ko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onInsert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((text)=&gt;{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text,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"insert"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 [])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onRemove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"remove"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id})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},[])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onToggle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'toggle'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id})}, []);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9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App.js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4"/>
          <p:cNvSpPr txBox="1"/>
          <p:nvPr/>
        </p:nvSpPr>
        <p:spPr>
          <a:xfrm>
            <a:off x="2209800" y="990600"/>
            <a:ext cx="4941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="main"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&lt;/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9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App.js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react-redux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@reduxjs/toolkit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react-router-dom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antd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@ant-design/icons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