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5bb074c2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5bb074c2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bb074c24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bb074c24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35f2e2f80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35f2e2f80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5609ca1d3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5609ca1d3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bb074c24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bb074c24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5bb074c24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5bb074c24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bb074c24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bb074c24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5bb074c24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5bb074c24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5bb074c24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5bb074c24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bb074c24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bb074c24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bb074c247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bb074c247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5f2e2f80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35f2e2f80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5bb074c247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5bb074c24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5bb074c24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5bb074c2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5bb074c24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5bb074c24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bb074c24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bb074c24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5f2e2f80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5f2e2f80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5bb074c247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5bb074c247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5bb074c24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5bb074c24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5f2e2f800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5f2e2f800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609ca1d3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609ca1d3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609ca1d3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609ca1d3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609ca1d3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609ca1d3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609ca1d3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609ca1d3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609ca1d3a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609ca1d3a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609ca1d3a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609ca1d3a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next.j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Next.js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814725" y="475375"/>
            <a:ext cx="7231800" cy="44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800" u="sng">
                <a:solidFill>
                  <a:schemeClr val="hlink"/>
                </a:solidFill>
                <a:hlinkClick r:id="rId3"/>
              </a:rPr>
              <a:t>Next.js</a:t>
            </a:r>
            <a:r>
              <a:rPr b="1" lang="ko" sz="2800" u="sng">
                <a:solidFill>
                  <a:schemeClr val="hlink"/>
                </a:solidFill>
              </a:rPr>
              <a:t> </a:t>
            </a:r>
            <a:r>
              <a:rPr b="1" lang="ko" sz="2800">
                <a:solidFill>
                  <a:srgbClr val="4A86E8"/>
                </a:solidFill>
              </a:rPr>
              <a:t>프로젝트 생성</a:t>
            </a:r>
            <a:endParaRPr b="1" sz="2800">
              <a:solidFill>
                <a:srgbClr val="4A86E8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npx create-next-app@latest my-next-app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create next-app my-next-app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TypeScript? › </a:t>
            </a:r>
            <a:r>
              <a:rPr lang="ko" sz="1800">
                <a:solidFill>
                  <a:srgbClr val="FF0000"/>
                </a:solidFill>
              </a:rPr>
              <a:t>No</a:t>
            </a:r>
            <a:r>
              <a:rPr lang="ko" sz="1800">
                <a:solidFill>
                  <a:schemeClr val="dk1"/>
                </a:solidFill>
              </a:rPr>
              <a:t> / Yes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ESLint?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Tailwind CSS?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`src/` directory?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use App Router (recommended)? › </a:t>
            </a:r>
            <a:r>
              <a:rPr lang="ko" sz="1800">
                <a:solidFill>
                  <a:srgbClr val="FF0000"/>
                </a:solidFill>
              </a:rPr>
              <a:t>Yes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1"/>
                </a:solidFill>
              </a:rPr>
              <a:t>✔ Would you like to customize the default import alias? › </a:t>
            </a:r>
            <a:r>
              <a:rPr lang="ko" sz="1800">
                <a:solidFill>
                  <a:srgbClr val="FF0000"/>
                </a:solidFill>
              </a:rPr>
              <a:t>No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997775" y="1169525"/>
            <a:ext cx="6805200" cy="26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라이브러리 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npm install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or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yarn add @reduxjs/toolkit react-redux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</a:t>
            </a:r>
            <a:r>
              <a:rPr b="1" lang="ko" sz="3500">
                <a:solidFill>
                  <a:srgbClr val="990000"/>
                </a:solidFill>
              </a:rPr>
              <a:t>/layout.js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1599875" y="838200"/>
            <a:ext cx="63264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app/layout.js 또는 layout.tsx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'./providers'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store를 감싸는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RootLayout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lang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"en"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/* ✅ 이 부분 중요 */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app/page.js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2133275" y="304800"/>
            <a:ext cx="48618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'../components/Count'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'../components/Nickname'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'../components/UserList'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Home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'2rem'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Redux 예제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app/Providers.jsx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1676075" y="1143000"/>
            <a:ext cx="6326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'../redux/store'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</a:t>
            </a:r>
            <a:r>
              <a:rPr b="1" lang="ko" sz="3500">
                <a:solidFill>
                  <a:srgbClr val="990000"/>
                </a:solidFill>
              </a:rPr>
              <a:t>/Count.jsx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2030725" y="76200"/>
            <a:ext cx="57192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Count: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1939500" y="1169525"/>
            <a:ext cx="5271300" cy="27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npm install -g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# 또는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800">
                <a:solidFill>
                  <a:schemeClr val="dk1"/>
                </a:solidFill>
              </a:rPr>
              <a:t>yarn global add json-server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components/Nickname.jsx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 txBox="1"/>
          <p:nvPr/>
        </p:nvSpPr>
        <p:spPr>
          <a:xfrm>
            <a:off x="1524025" y="838200"/>
            <a:ext cx="6339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4"/>
          <p:cNvSpPr txBox="1"/>
          <p:nvPr/>
        </p:nvSpPr>
        <p:spPr>
          <a:xfrm>
            <a:off x="45425" y="152400"/>
            <a:ext cx="9144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"이름"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"nickname"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handleOnChange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"닉네임"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이름: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닉네임: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5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components/UserList.jsx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6"/>
          <p:cNvSpPr txBox="1"/>
          <p:nvPr/>
        </p:nvSpPr>
        <p:spPr>
          <a:xfrm>
            <a:off x="1130925" y="990600"/>
            <a:ext cx="74598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 client'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'react-redux'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'../redux/userSlice'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7"/>
          <p:cNvSpPr txBox="1"/>
          <p:nvPr/>
        </p:nvSpPr>
        <p:spPr>
          <a:xfrm>
            <a:off x="815425" y="457200"/>
            <a:ext cx="8205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목록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데이터를 불러오는 중...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에러 발생: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===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&amp;&amp;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사용자 데이터가 없습니다.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strong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세,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city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-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email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UserList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8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</a:t>
            </a:r>
            <a:r>
              <a:rPr b="1" lang="ko" sz="3500">
                <a:solidFill>
                  <a:srgbClr val="990000"/>
                </a:solidFill>
              </a:rPr>
              <a:t>/countSlice.js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/>
        </p:nvSpPr>
        <p:spPr>
          <a:xfrm>
            <a:off x="2030050" y="609600"/>
            <a:ext cx="5685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'count'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decrease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0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redux/nicknameSlice.js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1"/>
          <p:cNvSpPr txBox="1"/>
          <p:nvPr/>
        </p:nvSpPr>
        <p:spPr>
          <a:xfrm>
            <a:off x="2030050" y="533400"/>
            <a:ext cx="56856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'nickname'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changeInput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1939500" y="559925"/>
            <a:ext cx="5271300" cy="6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4A86E8"/>
                </a:solidFill>
              </a:rPr>
              <a:t>폴더 구조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2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  <p:pic>
        <p:nvPicPr>
          <p:cNvPr id="65" name="Google Shape;65;p15" title="스크린샷 2025-05-22 오후 1.36.0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0850" y="1392825"/>
            <a:ext cx="1634700" cy="35807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2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redux/userSlice.js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/>
        </p:nvSpPr>
        <p:spPr>
          <a:xfrm>
            <a:off x="1186375" y="609600"/>
            <a:ext cx="6855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'axios'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createAsyncThunk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'users/fetchUsers'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async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await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axios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'http://localhost:3001/users'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json-server 사용 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response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thunkAPI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rejectWithValue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message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4"/>
          <p:cNvSpPr txBox="1"/>
          <p:nvPr/>
        </p:nvSpPr>
        <p:spPr>
          <a:xfrm>
            <a:off x="1567375" y="0"/>
            <a:ext cx="68400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name: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'users'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extraReducers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builder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pending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fulfilled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addCase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fetchUsers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rejected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loading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error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'에러 발생'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 },});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userSlice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45"/>
          <p:cNvSpPr txBox="1"/>
          <p:nvPr/>
        </p:nvSpPr>
        <p:spPr>
          <a:xfrm>
            <a:off x="1529950" y="1779125"/>
            <a:ext cx="6258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redux/store.js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6"/>
          <p:cNvSpPr txBox="1"/>
          <p:nvPr/>
        </p:nvSpPr>
        <p:spPr>
          <a:xfrm>
            <a:off x="2209475" y="762000"/>
            <a:ext cx="53568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'@reduxjs/toolkit'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'./countSlice'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'./nicknameSlice'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'./userSlice'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configureStore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countReducer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nicknameReducer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291600" y="838200"/>
            <a:ext cx="8553600" cy="37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"users"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"alice@example.com"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"New York"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"bob@example.com"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"Los Angeles"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"charlie@example.com"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"Chicago"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"david@example.com"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"Houston"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"eve@example.com"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"Phoenix"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"jona@example.com"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"Philadelphia"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"kim@example.com"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"city"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"San Antonio"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],</a:t>
            </a:r>
            <a:b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21625" y="132475"/>
            <a:ext cx="8366700" cy="48300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"products"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"A1"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"Laptop"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"B2"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"Mouse"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"C3"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"Keyboard"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75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"Monitor"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"E5"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"Tablet"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450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"F6"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"Smartphone"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900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"G7"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"Headphones"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"Electronics"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"H8"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"T-Shirt"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"I9"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"Jeans"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"Apparel"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"J10"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"price"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"category"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"Books"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"inStock"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]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0033B3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772800" y="685800"/>
            <a:ext cx="7614000" cy="33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200">
              <a:solidFill>
                <a:srgbClr val="CE9178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1758825" y="1465975"/>
            <a:ext cx="5271300" cy="20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실행 명령어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800">
                <a:solidFill>
                  <a:schemeClr val="dk1"/>
                </a:solidFill>
              </a:rPr>
              <a:t>json-server --watch db.json --port 3001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