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2e328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2e328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2e328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2e328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2e32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2e32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2e32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2e32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2e328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2e328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2e328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2e328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2e328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2e328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2e328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2e328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2e328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2e328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2e328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2e32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2e328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2e328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2e328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2e328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2e328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2e328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10942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10942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2e328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2e328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2e328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2e328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2e3285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2e3285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2e328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2e328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2e328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2e328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109423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10942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2e328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2e328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2e328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2e328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2e3285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2e3285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2e3285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2e3285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2e3285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2e3285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2e32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2e32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109423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109423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2e32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2e32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2e328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2e328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2e328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2e328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2e328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2e328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2e328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2e328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2e328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2e328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2041000" y="609600"/>
            <a:ext cx="5238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 배열은 컴포넌트 마운트 시 한 번만 생성되고 이후 재사용됨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'staticOptions 생성됨'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B'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C'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1660000" y="304800"/>
            <a:ext cx="625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정적 옵션 목록: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토글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토글 시 MyComponent 렌더링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useRef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DOM 요소에 직접 접근 (가장 일반적인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이전 prop 또는 상태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0" y="2007725"/>
            <a:ext cx="91062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DOM 요소에 직접 접근 (가장 일반적인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input 요소에 연결할 ref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focus() 메서드 호출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placeholder 변경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"새로운 플레이스홀더!"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71850" y="762000"/>
            <a:ext cx="7080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"여기에 입력하세요"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인풋에 포커스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플레이스홀더 변경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555475" y="436200"/>
            <a:ext cx="6017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타이머 ID를 저장할 ref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마운트될 때 타이머 시작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언마운트될 때 타이머 정리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배열로 컴포넌트 마운트/언마운트 시에만 실행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1150" y="381000"/>
            <a:ext cx="7501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'타이머 정지됨!'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정지 후 intervalRef를 null로 설정하여 재시작 방지</a:t>
            </a:r>
            <a:endParaRPr b="1" sz="1200">
              <a:solidFill>
                <a:srgbClr val="DCDCAA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타이머 정지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이전 prop 또는 상태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4700" y="1626725"/>
            <a:ext cx="8111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useMemo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4A86E8"/>
                </a:solidFill>
              </a:rPr>
              <a:t>복잡한 계산 결과, 객체 참조, 상수 배열/객초 초기화</a:t>
            </a:r>
            <a:endParaRPr b="1" sz="2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1344250" y="609600"/>
            <a:ext cx="646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이전 값을 저장할 ref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prevValueRef.current에 현재 value를 저장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이 이펙트가 실행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643925" y="304800"/>
            <a:ext cx="8054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현재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이전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'없음'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값이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에서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 변경되었습니다!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 증가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useContext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사용자 테마 변경 (Context의 가장 흔한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다국어(언어) 설정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0" y="2007725"/>
            <a:ext cx="9174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사용자 테마 변경 (Context의 가장 흔한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 title="스크린샷 2025-05-30 오전 11.42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0" y="960600"/>
            <a:ext cx="8839204" cy="151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6" title="스크린샷 2025-05-30 오전 11.43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56522"/>
            <a:ext cx="8839204" cy="13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371850" y="2286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1. Context 생성: 테마 Context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초기값 null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2. Theme Provider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'light' 또는 'dark'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'dark'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Provider의 value prop으로 theme과 toggleTheme 함수를 전달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3. Context를 사용하는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useContext 훅을 사용하여 ThemeContext의 현재 값(theme, toggleTheme)에 접근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gray'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 20px'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현재 테마: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(클릭하여 변경)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600450" y="838200"/>
            <a:ext cx="620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4. Context를 사용하는 또 다른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'#eee'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'#333'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 단락은 현재 테마를 따릅니다.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947200" y="521200"/>
            <a:ext cx="7276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 최상위 컴포넌트: Provider로 감싸서 하위 컴포넌트에 Context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'column'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gap: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테마 변경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복잡한 계산 결과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 title="스크린샷 2025-05-30 오후 12.0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25" y="1496325"/>
            <a:ext cx="3440350" cy="25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 title="스크린샷 2025-05-30 오후 12.01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50" y="1545800"/>
            <a:ext cx="3119050" cy="22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1290625" y="805025"/>
            <a:ext cx="678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1689900" y="1350600"/>
            <a:ext cx="6180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`환영합니다,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님!`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'로그인해주세요.'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1537500" y="969600"/>
            <a:ext cx="636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/>
        </p:nvSpPr>
        <p:spPr>
          <a:xfrm>
            <a:off x="1766100" y="283800"/>
            <a:ext cx="588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로그아웃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   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"사용자 이름"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1080300" y="588600"/>
            <a:ext cx="725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인증 상태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다른 어떤 컴포넌트도 AuthContext를 useContext하여 인증 상태에 접근 가능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다국어(언어) 설정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9" title="스크린샷 2025-05-30 오후 12.2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" y="1637525"/>
            <a:ext cx="4333925" cy="22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9" title="스크린샷 2025-05-30 오후 12.23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75" y="1676400"/>
            <a:ext cx="3679524" cy="2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936050" y="533400"/>
            <a:ext cx="7345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en: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 Language'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'This is an example of language switching using Context API.'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ko: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'안녕하세요'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'언어 변경'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'이것은 Context API를 이용한 언어 전환 예제입니다.'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1545650" y="304800"/>
            <a:ext cx="640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'en' 또는 'ko'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'ko'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현재 언어의 번역 텍스트와 언어 변경 함수를 Context로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19450" y="457200"/>
            <a:ext cx="7080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filterText나 products가 변경될 때만 필터링을 다시 수행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필터링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불필요한 재렌더링 시에는 실행 안됨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707450" y="685800"/>
            <a:ext cx="762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'한국어'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631250" y="838200"/>
            <a:ext cx="802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'8px'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다국어 설정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219450" y="533400"/>
            <a:ext cx="7080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'사과'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'바나나'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'딸기'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상태가 변경되어 App 컴포넌트가 재렌더링돼도 ProductDisplay는 필터링을 다시 하지 않음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객체 참조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592025" y="762000"/>
            <a:ext cx="6538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'UserInfo 렌더링됨:'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'김철수'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439625" y="152400"/>
            <a:ext cx="6538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name 또는 age가 변경될 때만 새로운 user 객체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'새로운 user 객체 생성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858525" y="1702925"/>
            <a:ext cx="7428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상수 배열/객체 초기화(일반적 사용)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